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s-E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9" d="100"/>
          <a:sy n="79" d="100"/>
        </p:scale>
        <p:origin x="-89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lvl1pPr>
              <a:defRPr/>
            </a:lvl1pPr>
          </a:lstStyle>
          <a:p>
            <a:pPr>
              <a:defRPr/>
            </a:pPr>
            <a:fld id="{58BFE146-17B0-4CD7-8028-0FEA54541666}" type="datetimeFigureOut">
              <a:rPr lang="es-ES"/>
              <a:pPr>
                <a:defRPr/>
              </a:pPr>
              <a:t>10/01/2017</a:t>
            </a:fld>
            <a:endParaRPr lang="es-ES"/>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DD580820-5B86-4944-BB43-FB4A533288FD}" type="slidenum">
              <a:rPr lang="es-ES"/>
              <a:pPr>
                <a:defRPr/>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pPr>
              <a:defRPr/>
            </a:pPr>
            <a:fld id="{B6E7D041-0332-44FE-84F7-2BB40181DBBA}" type="datetimeFigureOut">
              <a:rPr lang="es-ES"/>
              <a:pPr>
                <a:defRPr/>
              </a:pPr>
              <a:t>10/01/2017</a:t>
            </a:fld>
            <a:endParaRPr lang="es-ES"/>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861F5705-785D-40D6-9770-9FEB68C5954C}" type="slidenum">
              <a:rPr lang="es-ES"/>
              <a:pPr>
                <a:defRPr/>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pPr>
              <a:defRPr/>
            </a:pPr>
            <a:fld id="{E03E3201-3FBE-4384-8661-D5A4B96019CD}" type="datetimeFigureOut">
              <a:rPr lang="es-ES"/>
              <a:pPr>
                <a:defRPr/>
              </a:pPr>
              <a:t>10/01/2017</a:t>
            </a:fld>
            <a:endParaRPr lang="es-ES"/>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8AC9075B-B25B-4914-82F5-57FD957ABE46}" type="slidenum">
              <a:rPr lang="es-ES"/>
              <a:pPr>
                <a:defRPr/>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pPr>
              <a:defRPr/>
            </a:pPr>
            <a:fld id="{EA7DA43E-350D-4780-82A4-5E1DD6F7081C}" type="datetimeFigureOut">
              <a:rPr lang="es-ES"/>
              <a:pPr>
                <a:defRPr/>
              </a:pPr>
              <a:t>10/01/2017</a:t>
            </a:fld>
            <a:endParaRPr lang="es-ES"/>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53CBBF41-4D1B-4D1B-A32B-4B1C10CBCD33}" type="slidenum">
              <a:rPr lang="es-ES"/>
              <a:pPr>
                <a:defRPr/>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lvl1pPr>
              <a:defRPr/>
            </a:lvl1pPr>
          </a:lstStyle>
          <a:p>
            <a:pPr>
              <a:defRPr/>
            </a:pPr>
            <a:fld id="{CFA05E55-F2E2-420E-B989-23A6D166FE7F}" type="datetimeFigureOut">
              <a:rPr lang="es-ES"/>
              <a:pPr>
                <a:defRPr/>
              </a:pPr>
              <a:t>10/01/2017</a:t>
            </a:fld>
            <a:endParaRPr lang="es-ES"/>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23093B59-DC7A-4F6C-8B83-E5CC637525F4}" type="slidenum">
              <a:rPr lang="es-ES"/>
              <a:pPr>
                <a:defRPr/>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3 Marcador de fecha"/>
          <p:cNvSpPr>
            <a:spLocks noGrp="1"/>
          </p:cNvSpPr>
          <p:nvPr>
            <p:ph type="dt" sz="half" idx="10"/>
          </p:nvPr>
        </p:nvSpPr>
        <p:spPr/>
        <p:txBody>
          <a:bodyPr/>
          <a:lstStyle>
            <a:lvl1pPr>
              <a:defRPr/>
            </a:lvl1pPr>
          </a:lstStyle>
          <a:p>
            <a:pPr>
              <a:defRPr/>
            </a:pPr>
            <a:fld id="{98CDADB2-9504-4598-8EDC-DE43D9484A8B}" type="datetimeFigureOut">
              <a:rPr lang="es-ES"/>
              <a:pPr>
                <a:defRPr/>
              </a:pPr>
              <a:t>10/01/2017</a:t>
            </a:fld>
            <a:endParaRPr lang="es-ES"/>
          </a:p>
        </p:txBody>
      </p:sp>
      <p:sp>
        <p:nvSpPr>
          <p:cNvPr id="6" name="4 Marcador de pie de página"/>
          <p:cNvSpPr>
            <a:spLocks noGrp="1"/>
          </p:cNvSpPr>
          <p:nvPr>
            <p:ph type="ftr" sz="quarter" idx="11"/>
          </p:nvPr>
        </p:nvSpPr>
        <p:spPr/>
        <p:txBody>
          <a:bodyPr/>
          <a:lstStyle>
            <a:lvl1pPr>
              <a:defRPr/>
            </a:lvl1pPr>
          </a:lstStyle>
          <a:p>
            <a:pPr>
              <a:defRPr/>
            </a:pPr>
            <a:endParaRPr lang="es-ES"/>
          </a:p>
        </p:txBody>
      </p:sp>
      <p:sp>
        <p:nvSpPr>
          <p:cNvPr id="7" name="5 Marcador de número de diapositiva"/>
          <p:cNvSpPr>
            <a:spLocks noGrp="1"/>
          </p:cNvSpPr>
          <p:nvPr>
            <p:ph type="sldNum" sz="quarter" idx="12"/>
          </p:nvPr>
        </p:nvSpPr>
        <p:spPr/>
        <p:txBody>
          <a:bodyPr/>
          <a:lstStyle>
            <a:lvl1pPr>
              <a:defRPr/>
            </a:lvl1pPr>
          </a:lstStyle>
          <a:p>
            <a:pPr>
              <a:defRPr/>
            </a:pPr>
            <a:fld id="{433716C7-5905-4C63-A356-8E97F49C5D64}" type="slidenum">
              <a:rPr lang="es-ES"/>
              <a:pPr>
                <a:defRPr/>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3 Marcador de fecha"/>
          <p:cNvSpPr>
            <a:spLocks noGrp="1"/>
          </p:cNvSpPr>
          <p:nvPr>
            <p:ph type="dt" sz="half" idx="10"/>
          </p:nvPr>
        </p:nvSpPr>
        <p:spPr/>
        <p:txBody>
          <a:bodyPr/>
          <a:lstStyle>
            <a:lvl1pPr>
              <a:defRPr/>
            </a:lvl1pPr>
          </a:lstStyle>
          <a:p>
            <a:pPr>
              <a:defRPr/>
            </a:pPr>
            <a:fld id="{B03E4E63-972B-45B4-959B-03083F26731C}" type="datetimeFigureOut">
              <a:rPr lang="es-ES"/>
              <a:pPr>
                <a:defRPr/>
              </a:pPr>
              <a:t>10/01/2017</a:t>
            </a:fld>
            <a:endParaRPr lang="es-ES"/>
          </a:p>
        </p:txBody>
      </p:sp>
      <p:sp>
        <p:nvSpPr>
          <p:cNvPr id="8" name="4 Marcador de pie de página"/>
          <p:cNvSpPr>
            <a:spLocks noGrp="1"/>
          </p:cNvSpPr>
          <p:nvPr>
            <p:ph type="ftr" sz="quarter" idx="11"/>
          </p:nvPr>
        </p:nvSpPr>
        <p:spPr/>
        <p:txBody>
          <a:bodyPr/>
          <a:lstStyle>
            <a:lvl1pPr>
              <a:defRPr/>
            </a:lvl1pPr>
          </a:lstStyle>
          <a:p>
            <a:pPr>
              <a:defRPr/>
            </a:pPr>
            <a:endParaRPr lang="es-ES"/>
          </a:p>
        </p:txBody>
      </p:sp>
      <p:sp>
        <p:nvSpPr>
          <p:cNvPr id="9" name="5 Marcador de número de diapositiva"/>
          <p:cNvSpPr>
            <a:spLocks noGrp="1"/>
          </p:cNvSpPr>
          <p:nvPr>
            <p:ph type="sldNum" sz="quarter" idx="12"/>
          </p:nvPr>
        </p:nvSpPr>
        <p:spPr/>
        <p:txBody>
          <a:bodyPr/>
          <a:lstStyle>
            <a:lvl1pPr>
              <a:defRPr/>
            </a:lvl1pPr>
          </a:lstStyle>
          <a:p>
            <a:pPr>
              <a:defRPr/>
            </a:pPr>
            <a:fld id="{011EAECF-850F-4C52-B51C-91DA2D3DBA6E}" type="slidenum">
              <a:rPr lang="es-ES"/>
              <a:pPr>
                <a:defRPr/>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3 Marcador de fecha"/>
          <p:cNvSpPr>
            <a:spLocks noGrp="1"/>
          </p:cNvSpPr>
          <p:nvPr>
            <p:ph type="dt" sz="half" idx="10"/>
          </p:nvPr>
        </p:nvSpPr>
        <p:spPr/>
        <p:txBody>
          <a:bodyPr/>
          <a:lstStyle>
            <a:lvl1pPr>
              <a:defRPr/>
            </a:lvl1pPr>
          </a:lstStyle>
          <a:p>
            <a:pPr>
              <a:defRPr/>
            </a:pPr>
            <a:fld id="{2C74B29B-3522-4213-829A-B4F563BA056E}" type="datetimeFigureOut">
              <a:rPr lang="es-ES"/>
              <a:pPr>
                <a:defRPr/>
              </a:pPr>
              <a:t>10/01/2017</a:t>
            </a:fld>
            <a:endParaRPr lang="es-ES"/>
          </a:p>
        </p:txBody>
      </p:sp>
      <p:sp>
        <p:nvSpPr>
          <p:cNvPr id="4" name="4 Marcador de pie de página"/>
          <p:cNvSpPr>
            <a:spLocks noGrp="1"/>
          </p:cNvSpPr>
          <p:nvPr>
            <p:ph type="ftr" sz="quarter" idx="11"/>
          </p:nvPr>
        </p:nvSpPr>
        <p:spPr/>
        <p:txBody>
          <a:bodyPr/>
          <a:lstStyle>
            <a:lvl1pPr>
              <a:defRPr/>
            </a:lvl1pPr>
          </a:lstStyle>
          <a:p>
            <a:pPr>
              <a:defRPr/>
            </a:pPr>
            <a:endParaRPr lang="es-ES"/>
          </a:p>
        </p:txBody>
      </p:sp>
      <p:sp>
        <p:nvSpPr>
          <p:cNvPr id="5" name="5 Marcador de número de diapositiva"/>
          <p:cNvSpPr>
            <a:spLocks noGrp="1"/>
          </p:cNvSpPr>
          <p:nvPr>
            <p:ph type="sldNum" sz="quarter" idx="12"/>
          </p:nvPr>
        </p:nvSpPr>
        <p:spPr/>
        <p:txBody>
          <a:bodyPr/>
          <a:lstStyle>
            <a:lvl1pPr>
              <a:defRPr/>
            </a:lvl1pPr>
          </a:lstStyle>
          <a:p>
            <a:pPr>
              <a:defRPr/>
            </a:pPr>
            <a:fld id="{B12E2338-0C2C-45B8-8138-AB074D09D3CB}" type="slidenum">
              <a:rPr lang="es-ES"/>
              <a:pPr>
                <a:defRPr/>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3 Marcador de fecha"/>
          <p:cNvSpPr>
            <a:spLocks noGrp="1"/>
          </p:cNvSpPr>
          <p:nvPr>
            <p:ph type="dt" sz="half" idx="10"/>
          </p:nvPr>
        </p:nvSpPr>
        <p:spPr/>
        <p:txBody>
          <a:bodyPr/>
          <a:lstStyle>
            <a:lvl1pPr>
              <a:defRPr/>
            </a:lvl1pPr>
          </a:lstStyle>
          <a:p>
            <a:pPr>
              <a:defRPr/>
            </a:pPr>
            <a:fld id="{319798C8-4FA0-4CFC-8FEA-F52AA0E870A1}" type="datetimeFigureOut">
              <a:rPr lang="es-ES"/>
              <a:pPr>
                <a:defRPr/>
              </a:pPr>
              <a:t>10/01/2017</a:t>
            </a:fld>
            <a:endParaRPr lang="es-ES"/>
          </a:p>
        </p:txBody>
      </p:sp>
      <p:sp>
        <p:nvSpPr>
          <p:cNvPr id="3" name="4 Marcador de pie de página"/>
          <p:cNvSpPr>
            <a:spLocks noGrp="1"/>
          </p:cNvSpPr>
          <p:nvPr>
            <p:ph type="ftr" sz="quarter" idx="11"/>
          </p:nvPr>
        </p:nvSpPr>
        <p:spPr/>
        <p:txBody>
          <a:bodyPr/>
          <a:lstStyle>
            <a:lvl1pPr>
              <a:defRPr/>
            </a:lvl1pPr>
          </a:lstStyle>
          <a:p>
            <a:pPr>
              <a:defRPr/>
            </a:pPr>
            <a:endParaRPr lang="es-ES"/>
          </a:p>
        </p:txBody>
      </p:sp>
      <p:sp>
        <p:nvSpPr>
          <p:cNvPr id="4" name="5 Marcador de número de diapositiva"/>
          <p:cNvSpPr>
            <a:spLocks noGrp="1"/>
          </p:cNvSpPr>
          <p:nvPr>
            <p:ph type="sldNum" sz="quarter" idx="12"/>
          </p:nvPr>
        </p:nvSpPr>
        <p:spPr/>
        <p:txBody>
          <a:bodyPr/>
          <a:lstStyle>
            <a:lvl1pPr>
              <a:defRPr/>
            </a:lvl1pPr>
          </a:lstStyle>
          <a:p>
            <a:pPr>
              <a:defRPr/>
            </a:pPr>
            <a:fld id="{7495CFC0-FE68-4D10-ABB6-F6E7CB152FC8}" type="slidenum">
              <a:rPr lang="es-ES"/>
              <a:pPr>
                <a:defRPr/>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fld id="{73AD29A2-C328-455D-9071-95149296242E}" type="datetimeFigureOut">
              <a:rPr lang="es-ES"/>
              <a:pPr>
                <a:defRPr/>
              </a:pPr>
              <a:t>10/01/2017</a:t>
            </a:fld>
            <a:endParaRPr lang="es-ES"/>
          </a:p>
        </p:txBody>
      </p:sp>
      <p:sp>
        <p:nvSpPr>
          <p:cNvPr id="6" name="4 Marcador de pie de página"/>
          <p:cNvSpPr>
            <a:spLocks noGrp="1"/>
          </p:cNvSpPr>
          <p:nvPr>
            <p:ph type="ftr" sz="quarter" idx="11"/>
          </p:nvPr>
        </p:nvSpPr>
        <p:spPr/>
        <p:txBody>
          <a:bodyPr/>
          <a:lstStyle>
            <a:lvl1pPr>
              <a:defRPr/>
            </a:lvl1pPr>
          </a:lstStyle>
          <a:p>
            <a:pPr>
              <a:defRPr/>
            </a:pPr>
            <a:endParaRPr lang="es-ES"/>
          </a:p>
        </p:txBody>
      </p:sp>
      <p:sp>
        <p:nvSpPr>
          <p:cNvPr id="7" name="5 Marcador de número de diapositiva"/>
          <p:cNvSpPr>
            <a:spLocks noGrp="1"/>
          </p:cNvSpPr>
          <p:nvPr>
            <p:ph type="sldNum" sz="quarter" idx="12"/>
          </p:nvPr>
        </p:nvSpPr>
        <p:spPr/>
        <p:txBody>
          <a:bodyPr/>
          <a:lstStyle>
            <a:lvl1pPr>
              <a:defRPr/>
            </a:lvl1pPr>
          </a:lstStyle>
          <a:p>
            <a:pPr>
              <a:defRPr/>
            </a:pPr>
            <a:fld id="{A1E369E7-3CF5-4EB7-BC88-5012C2B67BB0}" type="slidenum">
              <a:rPr lang="es-ES"/>
              <a:pPr>
                <a:defRPr/>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ES"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fld id="{73F68A1A-7A22-4160-92EC-3DF4AC2C51F0}" type="datetimeFigureOut">
              <a:rPr lang="es-ES"/>
              <a:pPr>
                <a:defRPr/>
              </a:pPr>
              <a:t>10/01/2017</a:t>
            </a:fld>
            <a:endParaRPr lang="es-ES"/>
          </a:p>
        </p:txBody>
      </p:sp>
      <p:sp>
        <p:nvSpPr>
          <p:cNvPr id="6" name="4 Marcador de pie de página"/>
          <p:cNvSpPr>
            <a:spLocks noGrp="1"/>
          </p:cNvSpPr>
          <p:nvPr>
            <p:ph type="ftr" sz="quarter" idx="11"/>
          </p:nvPr>
        </p:nvSpPr>
        <p:spPr/>
        <p:txBody>
          <a:bodyPr/>
          <a:lstStyle>
            <a:lvl1pPr>
              <a:defRPr/>
            </a:lvl1pPr>
          </a:lstStyle>
          <a:p>
            <a:pPr>
              <a:defRPr/>
            </a:pPr>
            <a:endParaRPr lang="es-ES"/>
          </a:p>
        </p:txBody>
      </p:sp>
      <p:sp>
        <p:nvSpPr>
          <p:cNvPr id="7" name="5 Marcador de número de diapositiva"/>
          <p:cNvSpPr>
            <a:spLocks noGrp="1"/>
          </p:cNvSpPr>
          <p:nvPr>
            <p:ph type="sldNum" sz="quarter" idx="12"/>
          </p:nvPr>
        </p:nvSpPr>
        <p:spPr/>
        <p:txBody>
          <a:bodyPr/>
          <a:lstStyle>
            <a:lvl1pPr>
              <a:defRPr/>
            </a:lvl1pPr>
          </a:lstStyle>
          <a:p>
            <a:pPr>
              <a:defRPr/>
            </a:pPr>
            <a:fld id="{B6FF8FD6-F585-42E5-AD7F-E03D8AC4E756}" type="slidenum">
              <a:rPr lang="es-ES"/>
              <a:pPr>
                <a:defRPr/>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1 Marcador de título"/>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s-ES" smtClean="0"/>
              <a:t>Haga clic para modificar el estilo de título del patrón</a:t>
            </a:r>
          </a:p>
        </p:txBody>
      </p:sp>
      <p:sp>
        <p:nvSpPr>
          <p:cNvPr id="1027" name="2 Marcador de texto"/>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D1981259-C18F-414C-A342-222BE4341239}" type="datetimeFigureOut">
              <a:rPr lang="es-ES"/>
              <a:pPr>
                <a:defRPr/>
              </a:pPr>
              <a:t>10/01/2017</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6078BDD1-D7B2-4FE0-BF6B-8DE0E4B12E0F}" type="slidenum">
              <a:rPr lang="es-ES"/>
              <a:pPr>
                <a:defRPr/>
              </a:pPr>
              <a:t>‹Nº›</a:t>
            </a:fld>
            <a:endParaRPr lang="es-ES"/>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png"/><Relationship Id="rId1" Type="http://schemas.openxmlformats.org/officeDocument/2006/relationships/slideLayout" Target="../slideLayouts/slideLayout2.xml"/><Relationship Id="rId4" Type="http://schemas.openxmlformats.org/officeDocument/2006/relationships/image" Target="../media/image10.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13314" name="1 Título"/>
          <p:cNvSpPr>
            <a:spLocks noGrp="1"/>
          </p:cNvSpPr>
          <p:nvPr>
            <p:ph type="ctrTitle"/>
          </p:nvPr>
        </p:nvSpPr>
        <p:spPr>
          <a:xfrm flipH="1">
            <a:off x="539750" y="260350"/>
            <a:ext cx="4392613" cy="2376488"/>
          </a:xfrm>
          <a:solidFill>
            <a:srgbClr val="FF0000"/>
          </a:solidFill>
        </p:spPr>
        <p:txBody>
          <a:bodyPr/>
          <a:lstStyle/>
          <a:p>
            <a:r>
              <a:rPr lang="es-ES" sz="6000" b="1" smtClean="0">
                <a:solidFill>
                  <a:schemeClr val="bg1"/>
                </a:solidFill>
              </a:rPr>
              <a:t>DONATING BLOOD</a:t>
            </a:r>
          </a:p>
        </p:txBody>
      </p:sp>
      <p:sp>
        <p:nvSpPr>
          <p:cNvPr id="3" name="2 Subtítulo"/>
          <p:cNvSpPr>
            <a:spLocks noGrp="1"/>
          </p:cNvSpPr>
          <p:nvPr>
            <p:ph type="subTitle" idx="1"/>
          </p:nvPr>
        </p:nvSpPr>
        <p:spPr>
          <a:xfrm>
            <a:off x="827088" y="2924175"/>
            <a:ext cx="7632700" cy="3241675"/>
          </a:xfrm>
          <a:solidFill>
            <a:srgbClr val="FF0000"/>
          </a:solidFill>
        </p:spPr>
        <p:txBody>
          <a:bodyPr rtlCol="0">
            <a:normAutofit/>
          </a:bodyPr>
          <a:lstStyle/>
          <a:p>
            <a:pPr fontAlgn="auto">
              <a:spcAft>
                <a:spcPts val="0"/>
              </a:spcAft>
              <a:buFont typeface="Wingdings" pitchFamily="2" charset="2"/>
              <a:buChar char="Ø"/>
              <a:defRPr/>
            </a:pPr>
            <a:r>
              <a:rPr lang="es-ES" sz="2400" b="1" dirty="0" smtClean="0">
                <a:solidFill>
                  <a:schemeClr val="bg1"/>
                </a:solidFill>
              </a:rPr>
              <a:t>WHY IS IT IMPORTANT FOR ME TO DONATE BLOOD?</a:t>
            </a:r>
          </a:p>
          <a:p>
            <a:pPr fontAlgn="auto">
              <a:spcAft>
                <a:spcPts val="0"/>
              </a:spcAft>
              <a:buFont typeface="Wingdings" pitchFamily="2" charset="2"/>
              <a:buChar char="Ø"/>
              <a:defRPr/>
            </a:pPr>
            <a:r>
              <a:rPr lang="es-ES" sz="2400" b="1" dirty="0" smtClean="0">
                <a:solidFill>
                  <a:schemeClr val="bg1"/>
                </a:solidFill>
              </a:rPr>
              <a:t>WHY SHOULD YOU DONATE BLOOD ?</a:t>
            </a:r>
          </a:p>
          <a:p>
            <a:pPr fontAlgn="auto">
              <a:spcAft>
                <a:spcPts val="0"/>
              </a:spcAft>
              <a:buFont typeface="Wingdings" pitchFamily="2" charset="2"/>
              <a:buChar char="Ø"/>
              <a:defRPr/>
            </a:pPr>
            <a:r>
              <a:rPr lang="es-ES" sz="2400" b="1" dirty="0" smtClean="0">
                <a:solidFill>
                  <a:schemeClr val="bg1"/>
                </a:solidFill>
              </a:rPr>
              <a:t> BENEFITS OF DONATING BLOOD.</a:t>
            </a:r>
          </a:p>
          <a:p>
            <a:pPr fontAlgn="auto">
              <a:spcAft>
                <a:spcPts val="0"/>
              </a:spcAft>
              <a:buFont typeface="Wingdings" pitchFamily="2" charset="2"/>
              <a:buChar char="Ø"/>
              <a:defRPr/>
            </a:pPr>
            <a:r>
              <a:rPr lang="es-ES" sz="2400" b="1" dirty="0" smtClean="0">
                <a:solidFill>
                  <a:schemeClr val="bg1"/>
                </a:solidFill>
              </a:rPr>
              <a:t>WHO CAN OR CAN´T GIVE BLOOD.</a:t>
            </a:r>
          </a:p>
          <a:p>
            <a:pPr fontAlgn="auto">
              <a:spcAft>
                <a:spcPts val="0"/>
              </a:spcAft>
              <a:buFont typeface="Wingdings" pitchFamily="2" charset="2"/>
              <a:buChar char="Ø"/>
              <a:defRPr/>
            </a:pPr>
            <a:r>
              <a:rPr lang="es-ES" sz="2400" b="1" dirty="0" smtClean="0">
                <a:solidFill>
                  <a:schemeClr val="bg1"/>
                </a:solidFill>
              </a:rPr>
              <a:t>TYPES OF PEOPLE YOUR BLOOD CAN HELP.</a:t>
            </a:r>
          </a:p>
          <a:p>
            <a:pPr fontAlgn="auto">
              <a:spcAft>
                <a:spcPts val="0"/>
              </a:spcAft>
              <a:buFont typeface="Wingdings" pitchFamily="2" charset="2"/>
              <a:buChar char="Ø"/>
              <a:defRPr/>
            </a:pPr>
            <a:r>
              <a:rPr lang="es-ES" sz="2400" b="1" dirty="0" smtClean="0">
                <a:solidFill>
                  <a:schemeClr val="bg1"/>
                </a:solidFill>
              </a:rPr>
              <a:t>HOW MUCH BLOOD DOES IT TAKE TO SAVE A LIFE?</a:t>
            </a:r>
          </a:p>
          <a:p>
            <a:pPr fontAlgn="auto">
              <a:spcAft>
                <a:spcPts val="0"/>
              </a:spcAft>
              <a:buFont typeface="Wingdings" pitchFamily="2" charset="2"/>
              <a:buChar char="Ø"/>
              <a:defRPr/>
            </a:pPr>
            <a:r>
              <a:rPr lang="es-ES" sz="2400" b="1" smtClean="0">
                <a:solidFill>
                  <a:schemeClr val="bg1"/>
                </a:solidFill>
              </a:rPr>
              <a:t>BLOOD TYPES.</a:t>
            </a:r>
            <a:endParaRPr lang="es-ES" sz="2400" b="1" dirty="0" smtClean="0">
              <a:solidFill>
                <a:schemeClr val="bg1"/>
              </a:solidFill>
            </a:endParaRPr>
          </a:p>
          <a:p>
            <a:pPr fontAlgn="auto">
              <a:spcAft>
                <a:spcPts val="0"/>
              </a:spcAft>
              <a:buFont typeface="Wingdings" pitchFamily="2" charset="2"/>
              <a:buChar char="Ø"/>
              <a:defRPr/>
            </a:pPr>
            <a:endParaRPr lang="es-ES" sz="2400" dirty="0"/>
          </a:p>
        </p:txBody>
      </p:sp>
      <p:pic>
        <p:nvPicPr>
          <p:cNvPr id="13316" name="Picture 3" descr="C:\Users\maria jose\Desktop\imgres.jpg"/>
          <p:cNvPicPr>
            <a:picLocks noChangeAspect="1" noChangeArrowheads="1"/>
          </p:cNvPicPr>
          <p:nvPr/>
        </p:nvPicPr>
        <p:blipFill>
          <a:blip r:embed="rId2"/>
          <a:srcRect/>
          <a:stretch>
            <a:fillRect/>
          </a:stretch>
        </p:blipFill>
        <p:spPr bwMode="auto">
          <a:xfrm>
            <a:off x="5292725" y="260350"/>
            <a:ext cx="3527425" cy="22320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14338" name="1 Título"/>
          <p:cNvSpPr>
            <a:spLocks noGrp="1"/>
          </p:cNvSpPr>
          <p:nvPr>
            <p:ph type="title"/>
          </p:nvPr>
        </p:nvSpPr>
        <p:spPr>
          <a:xfrm>
            <a:off x="323850" y="260350"/>
            <a:ext cx="8424863" cy="1081088"/>
          </a:xfrm>
          <a:solidFill>
            <a:srgbClr val="FF0000"/>
          </a:solidFill>
        </p:spPr>
        <p:txBody>
          <a:bodyPr/>
          <a:lstStyle/>
          <a:p>
            <a:r>
              <a:rPr lang="es-ES" sz="3600" b="1" smtClean="0">
                <a:solidFill>
                  <a:schemeClr val="bg1"/>
                </a:solidFill>
              </a:rPr>
              <a:t>WHY IS IT IMPORTANT FOR ME TO DONATE BLOOD ?</a:t>
            </a:r>
          </a:p>
        </p:txBody>
      </p:sp>
      <p:sp>
        <p:nvSpPr>
          <p:cNvPr id="14339" name="2 Marcador de contenido"/>
          <p:cNvSpPr>
            <a:spLocks noGrp="1"/>
          </p:cNvSpPr>
          <p:nvPr>
            <p:ph idx="1"/>
          </p:nvPr>
        </p:nvSpPr>
        <p:spPr>
          <a:xfrm>
            <a:off x="457200" y="1484313"/>
            <a:ext cx="8362950" cy="3024187"/>
          </a:xfrm>
          <a:solidFill>
            <a:srgbClr val="FF0000"/>
          </a:solidFill>
        </p:spPr>
        <p:txBody>
          <a:bodyPr/>
          <a:lstStyle/>
          <a:p>
            <a:pPr>
              <a:buFont typeface="Wingdings" pitchFamily="2" charset="2"/>
              <a:buChar char="v"/>
            </a:pPr>
            <a:r>
              <a:rPr lang="es-ES" sz="2400" b="1" smtClean="0">
                <a:solidFill>
                  <a:schemeClr val="bg1"/>
                </a:solidFill>
              </a:rPr>
              <a:t> YOU MAY SAVE THE LIVES OF PEOPLE IN NEED.  THERE ARE A LOT OF PEOPLE IN NEED OF BLOOD EVERY DAY.</a:t>
            </a:r>
          </a:p>
          <a:p>
            <a:pPr>
              <a:buFont typeface="Wingdings" pitchFamily="2" charset="2"/>
              <a:buChar char="v"/>
            </a:pPr>
            <a:r>
              <a:rPr lang="es-ES" sz="2400" b="1" smtClean="0">
                <a:solidFill>
                  <a:schemeClr val="bg1"/>
                </a:solidFill>
              </a:rPr>
              <a:t>BLOOD ONLY COMES FROM GENEROUS DONORS. DONATION IS THE ONLY WAY OF OBTAINING BLOOD. BLOOD IS NOT MANUFACTURED. DESPITE  ALL THE MEDICAL AND TECHNOLOGICAL ADVANCES,BLOOD CANNOT BE CURRENTLY MADE .THERE IS NO SUBSTITUTE FOR BLOOD.</a:t>
            </a:r>
          </a:p>
          <a:p>
            <a:pPr>
              <a:buFont typeface="Wingdings" pitchFamily="2" charset="2"/>
              <a:buChar char="v"/>
            </a:pPr>
            <a:endParaRPr lang="es-ES" sz="2000" b="1" smtClean="0">
              <a:solidFill>
                <a:schemeClr val="bg1"/>
              </a:solidFill>
            </a:endParaRPr>
          </a:p>
          <a:p>
            <a:pPr>
              <a:buFont typeface="Wingdings" pitchFamily="2" charset="2"/>
              <a:buChar char="v"/>
            </a:pPr>
            <a:endParaRPr lang="es-ES" sz="2000" b="1" smtClean="0">
              <a:solidFill>
                <a:schemeClr val="bg1"/>
              </a:solidFill>
            </a:endParaRPr>
          </a:p>
        </p:txBody>
      </p:sp>
      <p:pic>
        <p:nvPicPr>
          <p:cNvPr id="14340" name="Picture 2" descr="C:\Users\maria jose\Desktop\images.jpg"/>
          <p:cNvPicPr>
            <a:picLocks noChangeAspect="1" noChangeArrowheads="1"/>
          </p:cNvPicPr>
          <p:nvPr/>
        </p:nvPicPr>
        <p:blipFill>
          <a:blip r:embed="rId2"/>
          <a:srcRect/>
          <a:stretch>
            <a:fillRect/>
          </a:stretch>
        </p:blipFill>
        <p:spPr bwMode="auto">
          <a:xfrm>
            <a:off x="2555875" y="4724400"/>
            <a:ext cx="3816350" cy="1847850"/>
          </a:xfrm>
          <a:prstGeom prst="rect">
            <a:avLst/>
          </a:prstGeom>
          <a:noFill/>
          <a:ln w="38100">
            <a:solidFill>
              <a:srgbClr val="FF0000"/>
            </a:solid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15362" name="1 Título"/>
          <p:cNvSpPr>
            <a:spLocks noGrp="1"/>
          </p:cNvSpPr>
          <p:nvPr>
            <p:ph type="title"/>
          </p:nvPr>
        </p:nvSpPr>
        <p:spPr>
          <a:xfrm>
            <a:off x="457200" y="274638"/>
            <a:ext cx="8291513" cy="1066800"/>
          </a:xfrm>
          <a:solidFill>
            <a:srgbClr val="FF0000"/>
          </a:solidFill>
        </p:spPr>
        <p:txBody>
          <a:bodyPr/>
          <a:lstStyle/>
          <a:p>
            <a:r>
              <a:rPr lang="es-ES" sz="3600" b="1" smtClean="0">
                <a:solidFill>
                  <a:schemeClr val="bg1"/>
                </a:solidFill>
              </a:rPr>
              <a:t>WHY IS IT IMPORTANT FOR ME TO DONATE BLOOD ?</a:t>
            </a:r>
          </a:p>
        </p:txBody>
      </p:sp>
      <p:sp>
        <p:nvSpPr>
          <p:cNvPr id="15363" name="2 Marcador de contenido"/>
          <p:cNvSpPr>
            <a:spLocks noGrp="1"/>
          </p:cNvSpPr>
          <p:nvPr>
            <p:ph idx="1"/>
          </p:nvPr>
        </p:nvSpPr>
        <p:spPr>
          <a:xfrm>
            <a:off x="468313" y="1484313"/>
            <a:ext cx="8362950" cy="3197225"/>
          </a:xfrm>
          <a:solidFill>
            <a:srgbClr val="FF0000"/>
          </a:solidFill>
        </p:spPr>
        <p:txBody>
          <a:bodyPr/>
          <a:lstStyle/>
          <a:p>
            <a:pPr>
              <a:buFont typeface="Wingdings" pitchFamily="2" charset="2"/>
              <a:buChar char="v"/>
            </a:pPr>
            <a:endParaRPr lang="es-ES" sz="2000" b="1" smtClean="0">
              <a:solidFill>
                <a:schemeClr val="bg1"/>
              </a:solidFill>
            </a:endParaRPr>
          </a:p>
          <a:p>
            <a:pPr>
              <a:buFont typeface="Wingdings" pitchFamily="2" charset="2"/>
              <a:buChar char="v"/>
            </a:pPr>
            <a:r>
              <a:rPr lang="es-ES" sz="2000" b="1" smtClean="0">
                <a:solidFill>
                  <a:schemeClr val="bg1"/>
                </a:solidFill>
              </a:rPr>
              <a:t>EACH DONATION MAY HELP UP TO THREE DIFFERENT PEOPLE.</a:t>
            </a:r>
          </a:p>
          <a:p>
            <a:pPr>
              <a:buFont typeface="Wingdings" pitchFamily="2" charset="2"/>
              <a:buChar char="v"/>
            </a:pPr>
            <a:r>
              <a:rPr lang="es-ES" sz="2000" b="1" smtClean="0">
                <a:solidFill>
                  <a:schemeClr val="bg1"/>
                </a:solidFill>
              </a:rPr>
              <a:t>EACH DONATION PROVIDES THREE DIFFERENT BLOOD COMPONENTS(RED BLOOD CELLS,PLASMA AND PATELETS),EACH WITH ITS OWN ROLE IN TREATING PATIENTS.</a:t>
            </a:r>
          </a:p>
          <a:p>
            <a:pPr>
              <a:buFont typeface="Wingdings" pitchFamily="2" charset="2"/>
              <a:buChar char="v"/>
            </a:pPr>
            <a:r>
              <a:rPr lang="es-ES" sz="2000" b="1" smtClean="0">
                <a:solidFill>
                  <a:schemeClr val="bg1"/>
                </a:solidFill>
              </a:rPr>
              <a:t>BLOOD AND ITS COMPONENTS HAVE A LIMITED LIFE: </a:t>
            </a:r>
          </a:p>
          <a:p>
            <a:pPr lvl="1">
              <a:buFont typeface="Wingdings" pitchFamily="2" charset="2"/>
              <a:buChar char="§"/>
            </a:pPr>
            <a:r>
              <a:rPr lang="es-ES" sz="1600" b="1" smtClean="0">
                <a:solidFill>
                  <a:schemeClr val="bg1"/>
                </a:solidFill>
              </a:rPr>
              <a:t>RED BLOOD CELLS CAN BE KEPT FOR ONLY 42 DAYS.</a:t>
            </a:r>
          </a:p>
          <a:p>
            <a:pPr lvl="1">
              <a:buFont typeface="Wingdings" pitchFamily="2" charset="2"/>
              <a:buChar char="§"/>
            </a:pPr>
            <a:r>
              <a:rPr lang="es-ES" sz="1600" b="1" smtClean="0">
                <a:solidFill>
                  <a:schemeClr val="bg1"/>
                </a:solidFill>
              </a:rPr>
              <a:t>PLASMA CAN BE STORED FOR A YEAR </a:t>
            </a:r>
          </a:p>
          <a:p>
            <a:pPr lvl="1">
              <a:buFont typeface="Wingdings" pitchFamily="2" charset="2"/>
              <a:buChar char="§"/>
            </a:pPr>
            <a:r>
              <a:rPr lang="es-ES" sz="1600" b="1" smtClean="0">
                <a:solidFill>
                  <a:schemeClr val="bg1"/>
                </a:solidFill>
              </a:rPr>
              <a:t> PATELETS CAN BE KEPT FOR 5 DAYS.</a:t>
            </a:r>
          </a:p>
        </p:txBody>
      </p:sp>
      <p:sp>
        <p:nvSpPr>
          <p:cNvPr id="15364" name="AutoShape 2" descr="Image result for DONATING BLOOD IMAGES"/>
          <p:cNvSpPr>
            <a:spLocks noChangeAspect="1" noChangeArrowheads="1"/>
          </p:cNvSpPr>
          <p:nvPr/>
        </p:nvSpPr>
        <p:spPr bwMode="auto">
          <a:xfrm>
            <a:off x="155575" y="-144463"/>
            <a:ext cx="304800" cy="304801"/>
          </a:xfrm>
          <a:prstGeom prst="rect">
            <a:avLst/>
          </a:prstGeom>
          <a:noFill/>
          <a:ln w="9525">
            <a:noFill/>
            <a:miter lim="800000"/>
            <a:headEnd/>
            <a:tailEnd/>
          </a:ln>
        </p:spPr>
        <p:txBody>
          <a:bodyPr/>
          <a:lstStyle/>
          <a:p>
            <a:endParaRPr lang="es-ES">
              <a:latin typeface="Calibri" pitchFamily="34" charset="0"/>
            </a:endParaRPr>
          </a:p>
        </p:txBody>
      </p:sp>
      <p:pic>
        <p:nvPicPr>
          <p:cNvPr id="15365" name="Picture 3" descr="C:\Users\maria jose\Desktop\imgres.jpg"/>
          <p:cNvPicPr>
            <a:picLocks noChangeAspect="1" noChangeArrowheads="1"/>
          </p:cNvPicPr>
          <p:nvPr/>
        </p:nvPicPr>
        <p:blipFill>
          <a:blip r:embed="rId2"/>
          <a:srcRect/>
          <a:stretch>
            <a:fillRect/>
          </a:stretch>
        </p:blipFill>
        <p:spPr bwMode="auto">
          <a:xfrm>
            <a:off x="2195513" y="4868863"/>
            <a:ext cx="5256212" cy="1806575"/>
          </a:xfrm>
          <a:prstGeom prst="rect">
            <a:avLst/>
          </a:prstGeom>
          <a:noFill/>
          <a:ln w="38100">
            <a:solidFill>
              <a:srgbClr val="FF0000"/>
            </a:solid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288" y="333375"/>
            <a:ext cx="8280400" cy="863600"/>
          </a:xfrm>
          <a:solidFill>
            <a:schemeClr val="accent6">
              <a:lumMod val="20000"/>
              <a:lumOff val="80000"/>
            </a:schemeClr>
          </a:solidFill>
        </p:spPr>
        <p:txBody>
          <a:bodyPr rtlCol="0">
            <a:normAutofit/>
          </a:bodyPr>
          <a:lstStyle/>
          <a:p>
            <a:pPr fontAlgn="auto">
              <a:spcAft>
                <a:spcPts val="0"/>
              </a:spcAft>
              <a:defRPr/>
            </a:pPr>
            <a:r>
              <a:rPr lang="es-ES" b="1" dirty="0" smtClean="0">
                <a:solidFill>
                  <a:srgbClr val="FF0000"/>
                </a:solidFill>
              </a:rPr>
              <a:t>WHY SHOULD I DONATE BLOOD?</a:t>
            </a:r>
            <a:endParaRPr lang="es-ES" b="1" dirty="0">
              <a:solidFill>
                <a:srgbClr val="FF0000"/>
              </a:solidFill>
            </a:endParaRPr>
          </a:p>
        </p:txBody>
      </p:sp>
      <p:sp>
        <p:nvSpPr>
          <p:cNvPr id="3" name="2 Marcador de contenido"/>
          <p:cNvSpPr>
            <a:spLocks noGrp="1"/>
          </p:cNvSpPr>
          <p:nvPr>
            <p:ph idx="1"/>
          </p:nvPr>
        </p:nvSpPr>
        <p:spPr>
          <a:xfrm>
            <a:off x="395288" y="1341438"/>
            <a:ext cx="8362950" cy="3600450"/>
          </a:xfrm>
          <a:solidFill>
            <a:schemeClr val="accent6">
              <a:lumMod val="20000"/>
              <a:lumOff val="80000"/>
            </a:schemeClr>
          </a:solidFill>
        </p:spPr>
        <p:txBody>
          <a:bodyPr rtlCol="0">
            <a:normAutofit/>
          </a:bodyPr>
          <a:lstStyle/>
          <a:p>
            <a:pPr fontAlgn="auto">
              <a:spcAft>
                <a:spcPts val="0"/>
              </a:spcAft>
              <a:buFont typeface="Arial" pitchFamily="34" charset="0"/>
              <a:buNone/>
              <a:defRPr/>
            </a:pPr>
            <a:r>
              <a:rPr lang="es-ES" sz="2400" b="1" dirty="0" smtClean="0">
                <a:solidFill>
                  <a:srgbClr val="FF0000"/>
                </a:solidFill>
              </a:rPr>
              <a:t>YOU DON´T NEED A SPECIAL REASON.YOU JUST NEED YOUR OWN REASON.</a:t>
            </a:r>
          </a:p>
          <a:p>
            <a:pPr fontAlgn="auto">
              <a:spcAft>
                <a:spcPts val="0"/>
              </a:spcAft>
              <a:buFont typeface="Wingdings" pitchFamily="2" charset="2"/>
              <a:buChar char="ü"/>
              <a:defRPr/>
            </a:pPr>
            <a:r>
              <a:rPr lang="es-ES" sz="2000" b="1" dirty="0" smtClean="0">
                <a:solidFill>
                  <a:srgbClr val="FF0000"/>
                </a:solidFill>
              </a:rPr>
              <a:t>SOME OF US GIVE BLOOD BECAUSE WE WERE ASKED BY A FRIEND.</a:t>
            </a:r>
          </a:p>
          <a:p>
            <a:pPr fontAlgn="auto">
              <a:spcAft>
                <a:spcPts val="0"/>
              </a:spcAft>
              <a:buFont typeface="Wingdings" pitchFamily="2" charset="2"/>
              <a:buChar char="ü"/>
              <a:defRPr/>
            </a:pPr>
            <a:r>
              <a:rPr lang="es-ES" sz="2000" b="1" dirty="0" smtClean="0">
                <a:solidFill>
                  <a:srgbClr val="FF0000"/>
                </a:solidFill>
              </a:rPr>
              <a:t>SOME OF US KNOW THAT A FAMILY MEMBER OR A FRIEND MIGHT NEED BLOOD SOME DAY.</a:t>
            </a:r>
          </a:p>
          <a:p>
            <a:pPr fontAlgn="auto">
              <a:spcAft>
                <a:spcPts val="0"/>
              </a:spcAft>
              <a:buFont typeface="Wingdings" pitchFamily="2" charset="2"/>
              <a:buChar char="ü"/>
              <a:defRPr/>
            </a:pPr>
            <a:r>
              <a:rPr lang="es-ES" sz="2000" b="1" dirty="0" smtClean="0">
                <a:solidFill>
                  <a:srgbClr val="FF0000"/>
                </a:solidFill>
              </a:rPr>
              <a:t>SOME BELIEVE IT IS THE RIGHT THING TO DO.</a:t>
            </a:r>
          </a:p>
          <a:p>
            <a:pPr fontAlgn="auto">
              <a:spcAft>
                <a:spcPts val="0"/>
              </a:spcAft>
              <a:buFont typeface="Arial" pitchFamily="34" charset="0"/>
              <a:buNone/>
              <a:defRPr/>
            </a:pPr>
            <a:r>
              <a:rPr lang="es-ES" sz="2400" b="1" u="sng" dirty="0" smtClean="0">
                <a:solidFill>
                  <a:srgbClr val="FF0000"/>
                </a:solidFill>
              </a:rPr>
              <a:t>WHATEVER YOUR REASON,THE NEED IS CONSTANT AND YOUR CONTRIBUTION IS IMPORTANT FOR A HEALTHY AND RELIABLE BLOOD SUPPLY.</a:t>
            </a:r>
            <a:endParaRPr lang="es-ES" sz="2400" b="1" u="sng" dirty="0">
              <a:solidFill>
                <a:srgbClr val="FF0000"/>
              </a:solidFill>
            </a:endParaRPr>
          </a:p>
        </p:txBody>
      </p:sp>
      <p:pic>
        <p:nvPicPr>
          <p:cNvPr id="16387" name="Picture 2" descr="C:\Users\maria jose\Desktop\images.jpg"/>
          <p:cNvPicPr>
            <a:picLocks noChangeAspect="1" noChangeArrowheads="1"/>
          </p:cNvPicPr>
          <p:nvPr/>
        </p:nvPicPr>
        <p:blipFill>
          <a:blip r:embed="rId2"/>
          <a:srcRect/>
          <a:stretch>
            <a:fillRect/>
          </a:stretch>
        </p:blipFill>
        <p:spPr bwMode="auto">
          <a:xfrm>
            <a:off x="2124075" y="5084763"/>
            <a:ext cx="3887788" cy="1584325"/>
          </a:xfrm>
          <a:prstGeom prst="rect">
            <a:avLst/>
          </a:prstGeom>
          <a:noFill/>
          <a:ln w="38100">
            <a:solidFill>
              <a:srgbClr val="FF0000"/>
            </a:solid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solidFill>
            <a:schemeClr val="accent6">
              <a:lumMod val="20000"/>
              <a:lumOff val="80000"/>
            </a:schemeClr>
          </a:solidFill>
        </p:spPr>
        <p:txBody>
          <a:bodyPr rtlCol="0">
            <a:normAutofit/>
          </a:bodyPr>
          <a:lstStyle/>
          <a:p>
            <a:pPr fontAlgn="auto">
              <a:spcAft>
                <a:spcPts val="0"/>
              </a:spcAft>
              <a:defRPr/>
            </a:pPr>
            <a:r>
              <a:rPr lang="es-ES" b="1" dirty="0" smtClean="0">
                <a:solidFill>
                  <a:srgbClr val="FF0000"/>
                </a:solidFill>
              </a:rPr>
              <a:t>BENEFITS OF BLOOD DONATION</a:t>
            </a:r>
            <a:endParaRPr lang="es-ES" b="1" dirty="0">
              <a:solidFill>
                <a:srgbClr val="FF0000"/>
              </a:solidFill>
            </a:endParaRPr>
          </a:p>
        </p:txBody>
      </p:sp>
      <p:sp>
        <p:nvSpPr>
          <p:cNvPr id="3" name="2 Marcador de contenido"/>
          <p:cNvSpPr>
            <a:spLocks noGrp="1"/>
          </p:cNvSpPr>
          <p:nvPr>
            <p:ph idx="1"/>
          </p:nvPr>
        </p:nvSpPr>
        <p:spPr>
          <a:xfrm>
            <a:off x="323850" y="1628775"/>
            <a:ext cx="5111750" cy="4968875"/>
          </a:xfrm>
          <a:solidFill>
            <a:schemeClr val="accent6">
              <a:lumMod val="20000"/>
              <a:lumOff val="80000"/>
            </a:schemeClr>
          </a:solidFill>
        </p:spPr>
        <p:txBody>
          <a:bodyPr rtlCol="0">
            <a:normAutofit/>
          </a:bodyPr>
          <a:lstStyle/>
          <a:p>
            <a:pPr fontAlgn="auto">
              <a:spcAft>
                <a:spcPts val="0"/>
              </a:spcAft>
              <a:buFont typeface="Wingdings" pitchFamily="2" charset="2"/>
              <a:buChar char="§"/>
              <a:defRPr/>
            </a:pPr>
            <a:r>
              <a:rPr lang="es-ES" sz="2400" b="1" dirty="0" smtClean="0">
                <a:solidFill>
                  <a:srgbClr val="FF0000"/>
                </a:solidFill>
              </a:rPr>
              <a:t>YOU GET A FREE CHECK UP.</a:t>
            </a:r>
          </a:p>
          <a:p>
            <a:pPr fontAlgn="auto">
              <a:spcAft>
                <a:spcPts val="0"/>
              </a:spcAft>
              <a:buFont typeface="Wingdings" pitchFamily="2" charset="2"/>
              <a:buChar char="§"/>
              <a:defRPr/>
            </a:pPr>
            <a:r>
              <a:rPr lang="es-ES" sz="2400" b="1" dirty="0" smtClean="0">
                <a:solidFill>
                  <a:srgbClr val="FF0000"/>
                </a:solidFill>
              </a:rPr>
              <a:t>IT LOWERS THE RISK OF STROKE.</a:t>
            </a:r>
          </a:p>
          <a:p>
            <a:pPr fontAlgn="auto">
              <a:spcAft>
                <a:spcPts val="0"/>
              </a:spcAft>
              <a:buFont typeface="Wingdings" pitchFamily="2" charset="2"/>
              <a:buChar char="§"/>
              <a:defRPr/>
            </a:pPr>
            <a:r>
              <a:rPr lang="es-ES" sz="2400" b="1" dirty="0" smtClean="0">
                <a:solidFill>
                  <a:srgbClr val="FF0000"/>
                </a:solidFill>
              </a:rPr>
              <a:t>IT REDUCES THE CHANCES OF HEART ATTACK.</a:t>
            </a:r>
          </a:p>
          <a:p>
            <a:pPr fontAlgn="auto">
              <a:spcAft>
                <a:spcPts val="0"/>
              </a:spcAft>
              <a:buFont typeface="Wingdings" pitchFamily="2" charset="2"/>
              <a:buChar char="§"/>
              <a:defRPr/>
            </a:pPr>
            <a:r>
              <a:rPr lang="es-ES" sz="2400" b="1" dirty="0" smtClean="0">
                <a:solidFill>
                  <a:srgbClr val="FF0000"/>
                </a:solidFill>
              </a:rPr>
              <a:t>IT ENHANCES THE PRODUCTION OF RED BLOOD CELLS.</a:t>
            </a:r>
          </a:p>
          <a:p>
            <a:pPr fontAlgn="auto">
              <a:spcAft>
                <a:spcPts val="0"/>
              </a:spcAft>
              <a:buFont typeface="Wingdings" pitchFamily="2" charset="2"/>
              <a:buChar char="§"/>
              <a:defRPr/>
            </a:pPr>
            <a:r>
              <a:rPr lang="es-ES" sz="2400" b="1" dirty="0" smtClean="0">
                <a:solidFill>
                  <a:srgbClr val="FF0000"/>
                </a:solidFill>
              </a:rPr>
              <a:t>REDUCES THE RISK OF CANCER.</a:t>
            </a:r>
          </a:p>
          <a:p>
            <a:pPr fontAlgn="auto">
              <a:spcAft>
                <a:spcPts val="0"/>
              </a:spcAft>
              <a:buFont typeface="Wingdings" pitchFamily="2" charset="2"/>
              <a:buChar char="§"/>
              <a:defRPr/>
            </a:pPr>
            <a:r>
              <a:rPr lang="es-ES" sz="2400" b="1" dirty="0" smtClean="0">
                <a:solidFill>
                  <a:srgbClr val="FF0000"/>
                </a:solidFill>
              </a:rPr>
              <a:t>IT REDUCES CHOLESTEROL.</a:t>
            </a:r>
          </a:p>
          <a:p>
            <a:pPr fontAlgn="auto">
              <a:spcAft>
                <a:spcPts val="0"/>
              </a:spcAft>
              <a:buFont typeface="Wingdings" pitchFamily="2" charset="2"/>
              <a:buChar char="§"/>
              <a:defRPr/>
            </a:pPr>
            <a:r>
              <a:rPr lang="es-ES" sz="2400" b="1" dirty="0" smtClean="0">
                <a:solidFill>
                  <a:srgbClr val="FF0000"/>
                </a:solidFill>
              </a:rPr>
              <a:t>IT IMPROVES CIRCULATION.</a:t>
            </a:r>
          </a:p>
          <a:p>
            <a:pPr fontAlgn="auto">
              <a:spcAft>
                <a:spcPts val="0"/>
              </a:spcAft>
              <a:buFont typeface="Wingdings" pitchFamily="2" charset="2"/>
              <a:buChar char="§"/>
              <a:defRPr/>
            </a:pPr>
            <a:r>
              <a:rPr lang="es-ES" sz="2400" b="1" dirty="0" smtClean="0">
                <a:solidFill>
                  <a:srgbClr val="FF0000"/>
                </a:solidFill>
              </a:rPr>
              <a:t>IT PREVENTS IRON ACCUMULATION.</a:t>
            </a:r>
          </a:p>
        </p:txBody>
      </p:sp>
      <p:pic>
        <p:nvPicPr>
          <p:cNvPr id="17411" name="Picture 2" descr="C:\Users\maria jose\Desktop\e8ef040c5087f32a7f2df96e6e7d80d2.jpg"/>
          <p:cNvPicPr>
            <a:picLocks noChangeAspect="1" noChangeArrowheads="1"/>
          </p:cNvPicPr>
          <p:nvPr/>
        </p:nvPicPr>
        <p:blipFill>
          <a:blip r:embed="rId2"/>
          <a:srcRect/>
          <a:stretch>
            <a:fillRect/>
          </a:stretch>
        </p:blipFill>
        <p:spPr bwMode="auto">
          <a:xfrm>
            <a:off x="5867400" y="1628775"/>
            <a:ext cx="2736850" cy="3529013"/>
          </a:xfrm>
          <a:prstGeom prst="rect">
            <a:avLst/>
          </a:prstGeom>
          <a:noFill/>
          <a:ln w="101600">
            <a:solidFill>
              <a:srgbClr val="FF0000"/>
            </a:solidFill>
            <a:miter lim="800000"/>
            <a:headEnd/>
            <a:tailEnd/>
          </a:ln>
        </p:spPr>
      </p:pic>
      <p:sp>
        <p:nvSpPr>
          <p:cNvPr id="17412" name="9 Rectángulo"/>
          <p:cNvSpPr>
            <a:spLocks noChangeArrowheads="1"/>
          </p:cNvSpPr>
          <p:nvPr/>
        </p:nvSpPr>
        <p:spPr bwMode="auto">
          <a:xfrm>
            <a:off x="5867400" y="5589588"/>
            <a:ext cx="2808288" cy="708025"/>
          </a:xfrm>
          <a:prstGeom prst="rect">
            <a:avLst/>
          </a:prstGeom>
          <a:noFill/>
          <a:ln w="101600">
            <a:solidFill>
              <a:srgbClr val="FF0000"/>
            </a:solidFill>
            <a:miter lim="800000"/>
            <a:headEnd/>
            <a:tailEnd/>
          </a:ln>
        </p:spPr>
        <p:txBody>
          <a:bodyPr>
            <a:spAutoFit/>
          </a:bodyPr>
          <a:lstStyle/>
          <a:p>
            <a:pPr>
              <a:buFont typeface="Wingdings" pitchFamily="2" charset="2"/>
              <a:buChar char="§"/>
            </a:pPr>
            <a:r>
              <a:rPr lang="es-ES" sz="2000" b="1">
                <a:solidFill>
                  <a:srgbClr val="FF0000"/>
                </a:solidFill>
                <a:latin typeface="Calibri" pitchFamily="34" charset="0"/>
              </a:rPr>
              <a:t>IT FEELS GREAT TO DONATE!.</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a:xfrm>
            <a:off x="457200" y="274638"/>
            <a:ext cx="8291513" cy="1066800"/>
          </a:xfrm>
          <a:solidFill>
            <a:schemeClr val="accent6">
              <a:lumMod val="20000"/>
              <a:lumOff val="80000"/>
            </a:schemeClr>
          </a:solidFill>
        </p:spPr>
        <p:txBody>
          <a:bodyPr rtlCol="0">
            <a:normAutofit/>
          </a:bodyPr>
          <a:lstStyle/>
          <a:p>
            <a:pPr fontAlgn="auto">
              <a:spcAft>
                <a:spcPts val="0"/>
              </a:spcAft>
              <a:defRPr/>
            </a:pPr>
            <a:r>
              <a:rPr lang="es-ES" b="1" dirty="0" smtClean="0">
                <a:solidFill>
                  <a:srgbClr val="FF0000"/>
                </a:solidFill>
              </a:rPr>
              <a:t>YOU CAN /CAN´T DONATE BLOOD</a:t>
            </a:r>
            <a:endParaRPr lang="es-ES" b="1" dirty="0">
              <a:solidFill>
                <a:srgbClr val="FF0000"/>
              </a:solidFill>
            </a:endParaRPr>
          </a:p>
        </p:txBody>
      </p:sp>
      <p:sp>
        <p:nvSpPr>
          <p:cNvPr id="5" name="4 Marcador de contenido"/>
          <p:cNvSpPr>
            <a:spLocks noGrp="1"/>
          </p:cNvSpPr>
          <p:nvPr>
            <p:ph sz="half" idx="1"/>
          </p:nvPr>
        </p:nvSpPr>
        <p:spPr>
          <a:xfrm>
            <a:off x="468313" y="1412875"/>
            <a:ext cx="3959225" cy="5111750"/>
          </a:xfrm>
          <a:solidFill>
            <a:schemeClr val="accent6">
              <a:lumMod val="20000"/>
              <a:lumOff val="80000"/>
            </a:schemeClr>
          </a:solidFill>
        </p:spPr>
        <p:txBody>
          <a:bodyPr rtlCol="0">
            <a:normAutofit lnSpcReduction="10000"/>
          </a:bodyPr>
          <a:lstStyle/>
          <a:p>
            <a:pPr fontAlgn="auto">
              <a:spcAft>
                <a:spcPts val="0"/>
              </a:spcAft>
              <a:buFont typeface="Arial" pitchFamily="34" charset="0"/>
              <a:buNone/>
              <a:defRPr/>
            </a:pPr>
            <a:r>
              <a:rPr lang="es-ES" dirty="0" smtClean="0"/>
              <a:t>               </a:t>
            </a:r>
            <a:r>
              <a:rPr lang="es-ES" b="1" u="sng" dirty="0" smtClean="0">
                <a:solidFill>
                  <a:srgbClr val="FF0000"/>
                </a:solidFill>
              </a:rPr>
              <a:t>CAN </a:t>
            </a:r>
          </a:p>
          <a:p>
            <a:pPr fontAlgn="auto">
              <a:spcAft>
                <a:spcPts val="0"/>
              </a:spcAft>
              <a:buFont typeface="Arial" pitchFamily="34" charset="0"/>
              <a:buChar char="•"/>
              <a:defRPr/>
            </a:pPr>
            <a:r>
              <a:rPr lang="es-ES" sz="2000" b="1" dirty="0" smtClean="0">
                <a:solidFill>
                  <a:srgbClr val="FF0000"/>
                </a:solidFill>
              </a:rPr>
              <a:t>IF YOU ARE FIT AND HEALTHY.</a:t>
            </a:r>
          </a:p>
          <a:p>
            <a:pPr fontAlgn="auto">
              <a:spcAft>
                <a:spcPts val="0"/>
              </a:spcAft>
              <a:buFont typeface="Arial" pitchFamily="34" charset="0"/>
              <a:buChar char="•"/>
              <a:defRPr/>
            </a:pPr>
            <a:r>
              <a:rPr lang="es-ES" sz="2000" b="1" dirty="0" smtClean="0">
                <a:solidFill>
                  <a:srgbClr val="FF0000"/>
                </a:solidFill>
              </a:rPr>
              <a:t>IF YOU ARE AGED 18 -70.</a:t>
            </a:r>
          </a:p>
          <a:p>
            <a:pPr fontAlgn="auto">
              <a:spcAft>
                <a:spcPts val="0"/>
              </a:spcAft>
              <a:buFont typeface="Arial" pitchFamily="34" charset="0"/>
              <a:buChar char="•"/>
              <a:defRPr/>
            </a:pPr>
            <a:r>
              <a:rPr lang="es-ES" sz="2000" b="1" dirty="0" smtClean="0">
                <a:solidFill>
                  <a:srgbClr val="FF0000"/>
                </a:solidFill>
              </a:rPr>
              <a:t>IF YOU WEIGH MORE THAT 45KG.</a:t>
            </a:r>
          </a:p>
          <a:p>
            <a:pPr fontAlgn="auto">
              <a:spcAft>
                <a:spcPts val="0"/>
              </a:spcAft>
              <a:buFont typeface="Arial" pitchFamily="34" charset="0"/>
              <a:buChar char="•"/>
              <a:defRPr/>
            </a:pPr>
            <a:r>
              <a:rPr lang="es-ES" sz="2000" b="1" dirty="0" smtClean="0">
                <a:solidFill>
                  <a:srgbClr val="FF0000"/>
                </a:solidFill>
              </a:rPr>
              <a:t>IF YOU´VE HAD NO OPERATION IN SIX MONTHS.</a:t>
            </a:r>
          </a:p>
          <a:p>
            <a:pPr fontAlgn="auto">
              <a:spcAft>
                <a:spcPts val="0"/>
              </a:spcAft>
              <a:buFont typeface="Arial" pitchFamily="34" charset="0"/>
              <a:buChar char="•"/>
              <a:defRPr/>
            </a:pPr>
            <a:r>
              <a:rPr lang="es-ES" sz="2000" b="1" dirty="0" smtClean="0">
                <a:solidFill>
                  <a:srgbClr val="FF0000"/>
                </a:solidFill>
              </a:rPr>
              <a:t>EVEN IF YOU HAVE CHOLESTEROL.</a:t>
            </a:r>
          </a:p>
          <a:p>
            <a:pPr fontAlgn="auto">
              <a:spcAft>
                <a:spcPts val="0"/>
              </a:spcAft>
              <a:buFont typeface="Arial" pitchFamily="34" charset="0"/>
              <a:buChar char="•"/>
              <a:defRPr/>
            </a:pPr>
            <a:r>
              <a:rPr lang="es-ES" sz="2000" b="1" dirty="0" smtClean="0">
                <a:solidFill>
                  <a:srgbClr val="FF0000"/>
                </a:solidFill>
              </a:rPr>
              <a:t>EVEN IF YOU TAKE BLOOD PRESSURE MEDICATION AND YOUR PRESSURE IS STABLE.</a:t>
            </a:r>
          </a:p>
          <a:p>
            <a:pPr fontAlgn="auto">
              <a:spcAft>
                <a:spcPts val="0"/>
              </a:spcAft>
              <a:buFont typeface="Arial" pitchFamily="34" charset="0"/>
              <a:buChar char="•"/>
              <a:defRPr/>
            </a:pPr>
            <a:endParaRPr lang="es-ES" sz="2000" b="1" dirty="0">
              <a:solidFill>
                <a:srgbClr val="FF0000"/>
              </a:solidFill>
            </a:endParaRPr>
          </a:p>
        </p:txBody>
      </p:sp>
      <p:sp>
        <p:nvSpPr>
          <p:cNvPr id="6" name="5 Marcador de contenido"/>
          <p:cNvSpPr>
            <a:spLocks noGrp="1"/>
          </p:cNvSpPr>
          <p:nvPr>
            <p:ph sz="half" idx="2"/>
          </p:nvPr>
        </p:nvSpPr>
        <p:spPr>
          <a:xfrm>
            <a:off x="4648200" y="1412875"/>
            <a:ext cx="4038600" cy="5111750"/>
          </a:xfrm>
          <a:solidFill>
            <a:srgbClr val="FF0000"/>
          </a:solidFill>
        </p:spPr>
        <p:txBody>
          <a:bodyPr rtlCol="0">
            <a:normAutofit lnSpcReduction="10000"/>
          </a:bodyPr>
          <a:lstStyle/>
          <a:p>
            <a:pPr fontAlgn="auto">
              <a:spcAft>
                <a:spcPts val="0"/>
              </a:spcAft>
              <a:buFont typeface="Arial" pitchFamily="34" charset="0"/>
              <a:buNone/>
              <a:defRPr/>
            </a:pPr>
            <a:r>
              <a:rPr lang="es-ES" dirty="0" smtClean="0">
                <a:solidFill>
                  <a:srgbClr val="FF0000"/>
                </a:solidFill>
              </a:rPr>
              <a:t>               </a:t>
            </a:r>
            <a:r>
              <a:rPr lang="es-ES" b="1" u="sng" dirty="0" smtClean="0">
                <a:solidFill>
                  <a:schemeClr val="bg1"/>
                </a:solidFill>
              </a:rPr>
              <a:t>CAN´T</a:t>
            </a:r>
          </a:p>
          <a:p>
            <a:pPr fontAlgn="auto">
              <a:spcAft>
                <a:spcPts val="0"/>
              </a:spcAft>
              <a:buFont typeface="Wingdings" pitchFamily="2" charset="2"/>
              <a:buChar char="ü"/>
              <a:defRPr/>
            </a:pPr>
            <a:r>
              <a:rPr lang="es-ES" sz="2000" b="1" dirty="0" smtClean="0">
                <a:solidFill>
                  <a:schemeClr val="bg1"/>
                </a:solidFill>
              </a:rPr>
              <a:t>IF YOU HAVE A COLD,SORE THROAT OR FLU.</a:t>
            </a:r>
          </a:p>
          <a:p>
            <a:pPr fontAlgn="auto">
              <a:spcAft>
                <a:spcPts val="0"/>
              </a:spcAft>
              <a:buFont typeface="Wingdings" pitchFamily="2" charset="2"/>
              <a:buChar char="ü"/>
              <a:defRPr/>
            </a:pPr>
            <a:r>
              <a:rPr lang="es-ES" sz="2000" b="1" dirty="0" smtClean="0">
                <a:solidFill>
                  <a:schemeClr val="bg1"/>
                </a:solidFill>
              </a:rPr>
              <a:t>IF YOU KNOW YOU HAVE A CHRONIC INFECTIOUS DISEASE(AIDS..) </a:t>
            </a:r>
          </a:p>
          <a:p>
            <a:pPr fontAlgn="auto">
              <a:spcAft>
                <a:spcPts val="0"/>
              </a:spcAft>
              <a:buFont typeface="Wingdings" pitchFamily="2" charset="2"/>
              <a:buChar char="ü"/>
              <a:defRPr/>
            </a:pPr>
            <a:r>
              <a:rPr lang="es-ES" sz="2000" b="1" dirty="0" smtClean="0">
                <a:solidFill>
                  <a:schemeClr val="bg1"/>
                </a:solidFill>
              </a:rPr>
              <a:t>YOU ARE TAKING ANTIBIOTICS.</a:t>
            </a:r>
          </a:p>
          <a:p>
            <a:pPr fontAlgn="auto">
              <a:spcAft>
                <a:spcPts val="0"/>
              </a:spcAft>
              <a:buFont typeface="Wingdings" pitchFamily="2" charset="2"/>
              <a:buChar char="ü"/>
              <a:defRPr/>
            </a:pPr>
            <a:r>
              <a:rPr lang="es-ES" sz="2000" b="1" dirty="0" smtClean="0">
                <a:solidFill>
                  <a:schemeClr val="bg1"/>
                </a:solidFill>
              </a:rPr>
              <a:t>YOU´VE HAD RECENT SURGERY.</a:t>
            </a:r>
          </a:p>
          <a:p>
            <a:pPr fontAlgn="auto">
              <a:spcAft>
                <a:spcPts val="0"/>
              </a:spcAft>
              <a:buFont typeface="Wingdings" pitchFamily="2" charset="2"/>
              <a:buChar char="ü"/>
              <a:defRPr/>
            </a:pPr>
            <a:r>
              <a:rPr lang="es-ES" sz="2000" b="1" dirty="0" smtClean="0">
                <a:solidFill>
                  <a:schemeClr val="bg1"/>
                </a:solidFill>
              </a:rPr>
              <a:t>YOU´VE HAD A RECENT TATOO OR PIERCING.</a:t>
            </a:r>
          </a:p>
          <a:p>
            <a:pPr fontAlgn="auto">
              <a:spcAft>
                <a:spcPts val="0"/>
              </a:spcAft>
              <a:buFont typeface="Wingdings" pitchFamily="2" charset="2"/>
              <a:buChar char="ü"/>
              <a:defRPr/>
            </a:pPr>
            <a:r>
              <a:rPr lang="es-ES" sz="2000" b="1" dirty="0" smtClean="0">
                <a:solidFill>
                  <a:schemeClr val="bg1"/>
                </a:solidFill>
              </a:rPr>
              <a:t>YOU´VE HAD A VACCINATION IN THE LAST 24 HOURS </a:t>
            </a:r>
          </a:p>
          <a:p>
            <a:pPr fontAlgn="auto">
              <a:spcAft>
                <a:spcPts val="0"/>
              </a:spcAft>
              <a:buFont typeface="Wingdings" pitchFamily="2" charset="2"/>
              <a:buChar char="ü"/>
              <a:defRPr/>
            </a:pPr>
            <a:r>
              <a:rPr lang="es-ES" sz="2000" b="1" dirty="0" smtClean="0">
                <a:solidFill>
                  <a:schemeClr val="bg1"/>
                </a:solidFill>
              </a:rPr>
              <a:t>YOU ARE PREGNANT OR BREASTFEEDING.</a:t>
            </a:r>
          </a:p>
          <a:p>
            <a:pPr fontAlgn="auto">
              <a:spcAft>
                <a:spcPts val="0"/>
              </a:spcAft>
              <a:buFont typeface="Wingdings" pitchFamily="2" charset="2"/>
              <a:buChar char="ü"/>
              <a:defRPr/>
            </a:pPr>
            <a:r>
              <a:rPr lang="es-ES" sz="2000" b="1" dirty="0" smtClean="0">
                <a:solidFill>
                  <a:schemeClr val="bg1"/>
                </a:solidFill>
              </a:rPr>
              <a:t>YOU´VE HAD AN EXTENDED STAY IN CERTAIN COUNTRIES.</a:t>
            </a:r>
            <a:endParaRPr lang="es-ES" sz="2000" b="1" dirty="0">
              <a:solidFill>
                <a:schemeClr val="bg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5" name="4 Título"/>
          <p:cNvSpPr>
            <a:spLocks noGrp="1"/>
          </p:cNvSpPr>
          <p:nvPr>
            <p:ph type="title"/>
          </p:nvPr>
        </p:nvSpPr>
        <p:spPr>
          <a:xfrm>
            <a:off x="457200" y="274638"/>
            <a:ext cx="8218488" cy="1425575"/>
          </a:xfrm>
          <a:solidFill>
            <a:srgbClr val="FF0000"/>
          </a:solidFill>
        </p:spPr>
        <p:txBody>
          <a:bodyPr rtlCol="0">
            <a:normAutofit fontScale="90000"/>
          </a:bodyPr>
          <a:lstStyle/>
          <a:p>
            <a:pPr fontAlgn="auto">
              <a:spcAft>
                <a:spcPts val="0"/>
              </a:spcAft>
              <a:defRPr/>
            </a:pPr>
            <a:r>
              <a:rPr lang="es-ES" dirty="0" smtClean="0">
                <a:solidFill>
                  <a:schemeClr val="bg1"/>
                </a:solidFill>
              </a:rPr>
              <a:t>HOW MUCH BLOOD DOES IT TAKE TO SAVE A LIFE?</a:t>
            </a:r>
            <a:endParaRPr lang="es-ES" dirty="0">
              <a:solidFill>
                <a:schemeClr val="bg1"/>
              </a:solidFill>
            </a:endParaRPr>
          </a:p>
        </p:txBody>
      </p:sp>
      <p:pic>
        <p:nvPicPr>
          <p:cNvPr id="19459" name="Picture 4" descr="C:\Users\maria jose\Desktop\images.png"/>
          <p:cNvPicPr>
            <a:picLocks noChangeAspect="1" noChangeArrowheads="1"/>
          </p:cNvPicPr>
          <p:nvPr/>
        </p:nvPicPr>
        <p:blipFill>
          <a:blip r:embed="rId2"/>
          <a:srcRect/>
          <a:stretch>
            <a:fillRect/>
          </a:stretch>
        </p:blipFill>
        <p:spPr bwMode="auto">
          <a:xfrm>
            <a:off x="2843213" y="4797425"/>
            <a:ext cx="3241675" cy="1727200"/>
          </a:xfrm>
          <a:prstGeom prst="rect">
            <a:avLst/>
          </a:prstGeom>
          <a:noFill/>
          <a:ln w="101600">
            <a:solidFill>
              <a:srgbClr val="FF0000"/>
            </a:solidFill>
            <a:miter lim="800000"/>
            <a:headEnd/>
            <a:tailEnd/>
          </a:ln>
        </p:spPr>
      </p:pic>
      <p:sp>
        <p:nvSpPr>
          <p:cNvPr id="19460" name="9 Marcador de contenido"/>
          <p:cNvSpPr>
            <a:spLocks noGrp="1"/>
          </p:cNvSpPr>
          <p:nvPr>
            <p:ph idx="1"/>
          </p:nvPr>
        </p:nvSpPr>
        <p:spPr>
          <a:xfrm>
            <a:off x="539750" y="1916113"/>
            <a:ext cx="7993063" cy="2592387"/>
          </a:xfrm>
        </p:spPr>
        <p:txBody>
          <a:bodyPr/>
          <a:lstStyle/>
          <a:p>
            <a:pPr>
              <a:buFont typeface="Wingdings" pitchFamily="2" charset="2"/>
              <a:buChar char="§"/>
            </a:pPr>
            <a:r>
              <a:rPr lang="es-ES" sz="2000" b="1" smtClean="0">
                <a:solidFill>
                  <a:srgbClr val="FF0000"/>
                </a:solidFill>
              </a:rPr>
              <a:t>HIP REPLACEMENT SURGERY : 2 UNITS</a:t>
            </a:r>
          </a:p>
          <a:p>
            <a:pPr>
              <a:buFont typeface="Wingdings" pitchFamily="2" charset="2"/>
              <a:buChar char="§"/>
            </a:pPr>
            <a:r>
              <a:rPr lang="es-ES" sz="2000" b="1" smtClean="0">
                <a:solidFill>
                  <a:srgbClr val="FF0000"/>
                </a:solidFill>
              </a:rPr>
              <a:t>APLASTIC ANEMIA :4 UNITS A MONTH</a:t>
            </a:r>
          </a:p>
          <a:p>
            <a:pPr>
              <a:buFont typeface="Wingdings" pitchFamily="2" charset="2"/>
              <a:buChar char="§"/>
            </a:pPr>
            <a:r>
              <a:rPr lang="es-ES" sz="2000" b="1" smtClean="0">
                <a:solidFill>
                  <a:srgbClr val="FF0000"/>
                </a:solidFill>
              </a:rPr>
              <a:t>CANCER TREATMENT :5 UNITS</a:t>
            </a:r>
          </a:p>
          <a:p>
            <a:pPr>
              <a:buFont typeface="Wingdings" pitchFamily="2" charset="2"/>
              <a:buChar char="§"/>
            </a:pPr>
            <a:r>
              <a:rPr lang="es-ES" sz="2000" b="1" smtClean="0">
                <a:solidFill>
                  <a:srgbClr val="FF0000"/>
                </a:solidFill>
              </a:rPr>
              <a:t>CARDIOVASCULAR TREATMENT :5 UNITS </a:t>
            </a:r>
          </a:p>
          <a:p>
            <a:pPr>
              <a:buFont typeface="Wingdings" pitchFamily="2" charset="2"/>
              <a:buChar char="§"/>
            </a:pPr>
            <a:r>
              <a:rPr lang="es-ES" sz="2000" b="1" smtClean="0">
                <a:solidFill>
                  <a:srgbClr val="FF0000"/>
                </a:solidFill>
              </a:rPr>
              <a:t>LEUKEMIA :8 UNITS A WEEK </a:t>
            </a:r>
          </a:p>
          <a:p>
            <a:pPr>
              <a:buFont typeface="Wingdings" pitchFamily="2" charset="2"/>
              <a:buChar char="§"/>
            </a:pPr>
            <a:r>
              <a:rPr lang="es-ES" sz="2000" b="1" smtClean="0">
                <a:solidFill>
                  <a:srgbClr val="FF0000"/>
                </a:solidFill>
              </a:rPr>
              <a:t>AUTO ACCIDENT : UP TO 50 UNITS </a:t>
            </a:r>
          </a:p>
        </p:txBody>
      </p:sp>
      <p:sp>
        <p:nvSpPr>
          <p:cNvPr id="11" name="10 Corazón"/>
          <p:cNvSpPr/>
          <p:nvPr/>
        </p:nvSpPr>
        <p:spPr>
          <a:xfrm>
            <a:off x="5219700" y="1989138"/>
            <a:ext cx="215900" cy="215900"/>
          </a:xfrm>
          <a:prstGeom prst="hear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a:p>
        </p:txBody>
      </p:sp>
      <p:sp>
        <p:nvSpPr>
          <p:cNvPr id="12" name="11 Corazón"/>
          <p:cNvSpPr/>
          <p:nvPr/>
        </p:nvSpPr>
        <p:spPr>
          <a:xfrm>
            <a:off x="5580063" y="1989138"/>
            <a:ext cx="215900" cy="215900"/>
          </a:xfrm>
          <a:prstGeom prst="hear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a:p>
        </p:txBody>
      </p:sp>
      <p:sp>
        <p:nvSpPr>
          <p:cNvPr id="14" name="13 Corazón"/>
          <p:cNvSpPr/>
          <p:nvPr/>
        </p:nvSpPr>
        <p:spPr>
          <a:xfrm>
            <a:off x="5508625" y="2420938"/>
            <a:ext cx="215900" cy="215900"/>
          </a:xfrm>
          <a:prstGeom prst="hear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a:p>
        </p:txBody>
      </p:sp>
      <p:sp>
        <p:nvSpPr>
          <p:cNvPr id="15" name="14 Corazón"/>
          <p:cNvSpPr/>
          <p:nvPr/>
        </p:nvSpPr>
        <p:spPr>
          <a:xfrm>
            <a:off x="5795963" y="2420938"/>
            <a:ext cx="215900" cy="215900"/>
          </a:xfrm>
          <a:prstGeom prst="hear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a:p>
        </p:txBody>
      </p:sp>
      <p:sp>
        <p:nvSpPr>
          <p:cNvPr id="16" name="15 Corazón"/>
          <p:cNvSpPr/>
          <p:nvPr/>
        </p:nvSpPr>
        <p:spPr>
          <a:xfrm>
            <a:off x="6084888" y="2420938"/>
            <a:ext cx="215900" cy="215900"/>
          </a:xfrm>
          <a:prstGeom prst="hear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a:p>
        </p:txBody>
      </p:sp>
      <p:sp>
        <p:nvSpPr>
          <p:cNvPr id="18" name="17 Corazón"/>
          <p:cNvSpPr/>
          <p:nvPr/>
        </p:nvSpPr>
        <p:spPr>
          <a:xfrm>
            <a:off x="5148263" y="2420938"/>
            <a:ext cx="215900" cy="215900"/>
          </a:xfrm>
          <a:prstGeom prst="hear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a:p>
        </p:txBody>
      </p:sp>
      <p:sp>
        <p:nvSpPr>
          <p:cNvPr id="20" name="19 Corazón"/>
          <p:cNvSpPr/>
          <p:nvPr/>
        </p:nvSpPr>
        <p:spPr>
          <a:xfrm>
            <a:off x="4356100" y="2781300"/>
            <a:ext cx="215900" cy="215900"/>
          </a:xfrm>
          <a:prstGeom prst="hear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a:p>
        </p:txBody>
      </p:sp>
      <p:sp>
        <p:nvSpPr>
          <p:cNvPr id="21" name="20 Corazón"/>
          <p:cNvSpPr/>
          <p:nvPr/>
        </p:nvSpPr>
        <p:spPr>
          <a:xfrm>
            <a:off x="4716463" y="2781300"/>
            <a:ext cx="215900" cy="215900"/>
          </a:xfrm>
          <a:prstGeom prst="hear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a:p>
        </p:txBody>
      </p:sp>
      <p:sp>
        <p:nvSpPr>
          <p:cNvPr id="22" name="21 Corazón"/>
          <p:cNvSpPr/>
          <p:nvPr/>
        </p:nvSpPr>
        <p:spPr>
          <a:xfrm>
            <a:off x="5076825" y="2781300"/>
            <a:ext cx="215900" cy="215900"/>
          </a:xfrm>
          <a:prstGeom prst="hear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a:p>
        </p:txBody>
      </p:sp>
      <p:sp>
        <p:nvSpPr>
          <p:cNvPr id="23" name="22 Corazón"/>
          <p:cNvSpPr/>
          <p:nvPr/>
        </p:nvSpPr>
        <p:spPr>
          <a:xfrm>
            <a:off x="5508625" y="2781300"/>
            <a:ext cx="215900" cy="215900"/>
          </a:xfrm>
          <a:prstGeom prst="hear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a:p>
        </p:txBody>
      </p:sp>
      <p:sp>
        <p:nvSpPr>
          <p:cNvPr id="24" name="23 Corazón"/>
          <p:cNvSpPr/>
          <p:nvPr/>
        </p:nvSpPr>
        <p:spPr>
          <a:xfrm>
            <a:off x="5867400" y="2781300"/>
            <a:ext cx="217488" cy="215900"/>
          </a:xfrm>
          <a:prstGeom prst="hear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a:p>
        </p:txBody>
      </p:sp>
      <p:sp>
        <p:nvSpPr>
          <p:cNvPr id="26" name="25 Corazón"/>
          <p:cNvSpPr/>
          <p:nvPr/>
        </p:nvSpPr>
        <p:spPr>
          <a:xfrm>
            <a:off x="5364163" y="3141663"/>
            <a:ext cx="215900" cy="193675"/>
          </a:xfrm>
          <a:prstGeom prst="hear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a:p>
        </p:txBody>
      </p:sp>
      <p:sp>
        <p:nvSpPr>
          <p:cNvPr id="28" name="27 Corazón"/>
          <p:cNvSpPr/>
          <p:nvPr/>
        </p:nvSpPr>
        <p:spPr>
          <a:xfrm>
            <a:off x="5724525" y="3141663"/>
            <a:ext cx="215900" cy="215900"/>
          </a:xfrm>
          <a:prstGeom prst="hear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a:p>
        </p:txBody>
      </p:sp>
      <p:sp>
        <p:nvSpPr>
          <p:cNvPr id="29" name="28 Corazón"/>
          <p:cNvSpPr/>
          <p:nvPr/>
        </p:nvSpPr>
        <p:spPr>
          <a:xfrm>
            <a:off x="6011863" y="3141663"/>
            <a:ext cx="215900" cy="215900"/>
          </a:xfrm>
          <a:prstGeom prst="hear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s-ES" dirty="0"/>
              <a:t>  </a:t>
            </a:r>
            <a:endParaRPr lang="es-ES" dirty="0"/>
          </a:p>
        </p:txBody>
      </p:sp>
      <p:sp>
        <p:nvSpPr>
          <p:cNvPr id="30" name="29 Corazón"/>
          <p:cNvSpPr/>
          <p:nvPr/>
        </p:nvSpPr>
        <p:spPr>
          <a:xfrm>
            <a:off x="6300788" y="3141663"/>
            <a:ext cx="215900" cy="215900"/>
          </a:xfrm>
          <a:prstGeom prst="hear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a:p>
        </p:txBody>
      </p:sp>
      <p:sp>
        <p:nvSpPr>
          <p:cNvPr id="31" name="30 Corazón"/>
          <p:cNvSpPr/>
          <p:nvPr/>
        </p:nvSpPr>
        <p:spPr>
          <a:xfrm>
            <a:off x="3995738" y="3500438"/>
            <a:ext cx="215900" cy="215900"/>
          </a:xfrm>
          <a:prstGeom prst="hear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a:p>
        </p:txBody>
      </p:sp>
      <p:sp>
        <p:nvSpPr>
          <p:cNvPr id="32" name="31 Corazón"/>
          <p:cNvSpPr/>
          <p:nvPr/>
        </p:nvSpPr>
        <p:spPr>
          <a:xfrm>
            <a:off x="6588125" y="3141663"/>
            <a:ext cx="215900" cy="215900"/>
          </a:xfrm>
          <a:prstGeom prst="hear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a:p>
        </p:txBody>
      </p:sp>
      <p:sp>
        <p:nvSpPr>
          <p:cNvPr id="34" name="33 Corazón"/>
          <p:cNvSpPr/>
          <p:nvPr/>
        </p:nvSpPr>
        <p:spPr>
          <a:xfrm>
            <a:off x="4284663" y="3500438"/>
            <a:ext cx="215900" cy="215900"/>
          </a:xfrm>
          <a:prstGeom prst="hear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a:p>
        </p:txBody>
      </p:sp>
      <p:sp>
        <p:nvSpPr>
          <p:cNvPr id="35" name="34 Corazón"/>
          <p:cNvSpPr/>
          <p:nvPr/>
        </p:nvSpPr>
        <p:spPr>
          <a:xfrm flipH="1">
            <a:off x="4572000" y="3500438"/>
            <a:ext cx="215900" cy="225425"/>
          </a:xfrm>
          <a:prstGeom prst="hear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a:p>
        </p:txBody>
      </p:sp>
      <p:sp>
        <p:nvSpPr>
          <p:cNvPr id="36" name="35 Corazón"/>
          <p:cNvSpPr/>
          <p:nvPr/>
        </p:nvSpPr>
        <p:spPr>
          <a:xfrm>
            <a:off x="4932363" y="3500438"/>
            <a:ext cx="215900" cy="215900"/>
          </a:xfrm>
          <a:prstGeom prst="hear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a:p>
        </p:txBody>
      </p:sp>
      <p:sp>
        <p:nvSpPr>
          <p:cNvPr id="37" name="36 Corazón"/>
          <p:cNvSpPr/>
          <p:nvPr/>
        </p:nvSpPr>
        <p:spPr>
          <a:xfrm>
            <a:off x="5292725" y="3500438"/>
            <a:ext cx="215900" cy="215900"/>
          </a:xfrm>
          <a:prstGeom prst="hear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a:p>
        </p:txBody>
      </p:sp>
      <p:sp>
        <p:nvSpPr>
          <p:cNvPr id="38" name="37 Corazón"/>
          <p:cNvSpPr/>
          <p:nvPr/>
        </p:nvSpPr>
        <p:spPr>
          <a:xfrm>
            <a:off x="5580063" y="3500438"/>
            <a:ext cx="215900" cy="215900"/>
          </a:xfrm>
          <a:prstGeom prst="hear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a:p>
        </p:txBody>
      </p:sp>
      <p:sp>
        <p:nvSpPr>
          <p:cNvPr id="39" name="38 Corazón"/>
          <p:cNvSpPr/>
          <p:nvPr/>
        </p:nvSpPr>
        <p:spPr>
          <a:xfrm>
            <a:off x="5940425" y="3500438"/>
            <a:ext cx="215900" cy="215900"/>
          </a:xfrm>
          <a:prstGeom prst="hear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a:p>
        </p:txBody>
      </p:sp>
      <p:sp>
        <p:nvSpPr>
          <p:cNvPr id="40" name="39 Corazón"/>
          <p:cNvSpPr/>
          <p:nvPr/>
        </p:nvSpPr>
        <p:spPr>
          <a:xfrm>
            <a:off x="6300788" y="3500438"/>
            <a:ext cx="215900" cy="215900"/>
          </a:xfrm>
          <a:prstGeom prst="hear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s-ES" dirty="0"/>
              <a:t> </a:t>
            </a:r>
            <a:endParaRPr lang="es-ES" dirty="0"/>
          </a:p>
        </p:txBody>
      </p:sp>
      <p:sp>
        <p:nvSpPr>
          <p:cNvPr id="33" name="32 Corazón"/>
          <p:cNvSpPr/>
          <p:nvPr/>
        </p:nvSpPr>
        <p:spPr>
          <a:xfrm>
            <a:off x="4716463" y="3860800"/>
            <a:ext cx="215900" cy="215900"/>
          </a:xfrm>
          <a:prstGeom prst="hear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s-ES" dirty="0"/>
              <a:t> </a:t>
            </a:r>
            <a:endParaRPr lang="es-ES" dirty="0"/>
          </a:p>
        </p:txBody>
      </p:sp>
      <p:sp>
        <p:nvSpPr>
          <p:cNvPr id="41" name="40 Corazón"/>
          <p:cNvSpPr/>
          <p:nvPr/>
        </p:nvSpPr>
        <p:spPr>
          <a:xfrm>
            <a:off x="5003800" y="3860800"/>
            <a:ext cx="215900" cy="215900"/>
          </a:xfrm>
          <a:prstGeom prst="hear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s-ES" dirty="0"/>
              <a:t> </a:t>
            </a:r>
            <a:endParaRPr lang="es-ES" dirty="0"/>
          </a:p>
        </p:txBody>
      </p:sp>
      <p:sp>
        <p:nvSpPr>
          <p:cNvPr id="42" name="41 Corazón"/>
          <p:cNvSpPr/>
          <p:nvPr/>
        </p:nvSpPr>
        <p:spPr>
          <a:xfrm>
            <a:off x="5292725" y="3860800"/>
            <a:ext cx="215900" cy="215900"/>
          </a:xfrm>
          <a:prstGeom prst="hear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s-ES" dirty="0"/>
              <a:t> </a:t>
            </a:r>
            <a:endParaRPr lang="es-ES" dirty="0"/>
          </a:p>
        </p:txBody>
      </p:sp>
      <p:sp>
        <p:nvSpPr>
          <p:cNvPr id="43" name="42 Corazón"/>
          <p:cNvSpPr/>
          <p:nvPr/>
        </p:nvSpPr>
        <p:spPr>
          <a:xfrm>
            <a:off x="5580063" y="3860800"/>
            <a:ext cx="215900" cy="215900"/>
          </a:xfrm>
          <a:prstGeom prst="hear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s-ES" dirty="0"/>
              <a:t> </a:t>
            </a:r>
            <a:endParaRPr lang="es-ES" dirty="0"/>
          </a:p>
        </p:txBody>
      </p:sp>
      <p:sp>
        <p:nvSpPr>
          <p:cNvPr id="44" name="43 Corazón"/>
          <p:cNvSpPr/>
          <p:nvPr/>
        </p:nvSpPr>
        <p:spPr>
          <a:xfrm>
            <a:off x="5867400" y="3860800"/>
            <a:ext cx="217488" cy="215900"/>
          </a:xfrm>
          <a:prstGeom prst="hear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s-ES" dirty="0"/>
              <a:t> </a:t>
            </a:r>
            <a:endParaRPr lang="es-ES" dirty="0"/>
          </a:p>
        </p:txBody>
      </p:sp>
      <p:sp>
        <p:nvSpPr>
          <p:cNvPr id="45" name="44 Corazón"/>
          <p:cNvSpPr/>
          <p:nvPr/>
        </p:nvSpPr>
        <p:spPr>
          <a:xfrm>
            <a:off x="6156325" y="3860800"/>
            <a:ext cx="215900" cy="215900"/>
          </a:xfrm>
          <a:prstGeom prst="hear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s-ES" dirty="0"/>
              <a:t> </a:t>
            </a:r>
            <a:endParaRPr lang="es-ES" dirty="0"/>
          </a:p>
        </p:txBody>
      </p:sp>
      <p:sp>
        <p:nvSpPr>
          <p:cNvPr id="46" name="45 Corazón"/>
          <p:cNvSpPr/>
          <p:nvPr/>
        </p:nvSpPr>
        <p:spPr>
          <a:xfrm>
            <a:off x="6443663" y="3860800"/>
            <a:ext cx="215900" cy="215900"/>
          </a:xfrm>
          <a:prstGeom prst="hear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s-ES" dirty="0"/>
              <a:t> </a:t>
            </a:r>
            <a:endParaRPr lang="es-ES" dirty="0"/>
          </a:p>
        </p:txBody>
      </p:sp>
      <p:sp>
        <p:nvSpPr>
          <p:cNvPr id="47" name="46 Corazón"/>
          <p:cNvSpPr/>
          <p:nvPr/>
        </p:nvSpPr>
        <p:spPr>
          <a:xfrm>
            <a:off x="6732588" y="3860800"/>
            <a:ext cx="215900" cy="215900"/>
          </a:xfrm>
          <a:prstGeom prst="hear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s-ES" dirty="0"/>
              <a:t> </a:t>
            </a:r>
            <a:endParaRPr lang="es-ES" dirty="0"/>
          </a:p>
        </p:txBody>
      </p:sp>
      <p:sp>
        <p:nvSpPr>
          <p:cNvPr id="48" name="47 Corazón"/>
          <p:cNvSpPr/>
          <p:nvPr/>
        </p:nvSpPr>
        <p:spPr>
          <a:xfrm>
            <a:off x="7019925" y="3860800"/>
            <a:ext cx="215900" cy="215900"/>
          </a:xfrm>
          <a:prstGeom prst="hear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s-ES" dirty="0"/>
              <a:t> </a:t>
            </a:r>
            <a:endParaRPr lang="es-ES" dirty="0"/>
          </a:p>
        </p:txBody>
      </p:sp>
      <p:sp>
        <p:nvSpPr>
          <p:cNvPr id="49" name="48 Corazón"/>
          <p:cNvSpPr/>
          <p:nvPr/>
        </p:nvSpPr>
        <p:spPr>
          <a:xfrm>
            <a:off x="7308850" y="3860800"/>
            <a:ext cx="215900" cy="215900"/>
          </a:xfrm>
          <a:prstGeom prst="hear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s-ES" dirty="0"/>
              <a:t> </a:t>
            </a:r>
            <a:endParaRPr lang="es-ES" dirty="0"/>
          </a:p>
        </p:txBody>
      </p:sp>
      <p:sp>
        <p:nvSpPr>
          <p:cNvPr id="50" name="49 Corazón"/>
          <p:cNvSpPr/>
          <p:nvPr/>
        </p:nvSpPr>
        <p:spPr>
          <a:xfrm>
            <a:off x="7596188" y="3860800"/>
            <a:ext cx="215900" cy="215900"/>
          </a:xfrm>
          <a:prstGeom prst="hear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s-ES" dirty="0"/>
              <a:t> </a:t>
            </a:r>
            <a:endParaRPr lang="es-ES" dirty="0"/>
          </a:p>
        </p:txBody>
      </p:sp>
      <p:sp>
        <p:nvSpPr>
          <p:cNvPr id="51" name="50 Corazón"/>
          <p:cNvSpPr/>
          <p:nvPr/>
        </p:nvSpPr>
        <p:spPr>
          <a:xfrm>
            <a:off x="7885113" y="3860800"/>
            <a:ext cx="215900" cy="215900"/>
          </a:xfrm>
          <a:prstGeom prst="hear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s-ES" dirty="0"/>
              <a:t> </a:t>
            </a:r>
            <a:endParaRPr lang="es-ES" dirty="0"/>
          </a:p>
        </p:txBody>
      </p:sp>
      <p:sp>
        <p:nvSpPr>
          <p:cNvPr id="52" name="51 Corazón"/>
          <p:cNvSpPr/>
          <p:nvPr/>
        </p:nvSpPr>
        <p:spPr>
          <a:xfrm>
            <a:off x="8172450" y="3860800"/>
            <a:ext cx="215900" cy="215900"/>
          </a:xfrm>
          <a:prstGeom prst="hear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s-ES" dirty="0"/>
              <a:t> </a:t>
            </a:r>
            <a:endParaRPr lang="es-E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a:solidFill>
            <a:srgbClr val="FF0000"/>
          </a:solidFill>
        </p:spPr>
        <p:txBody>
          <a:bodyPr rtlCol="0">
            <a:normAutofit fontScale="90000"/>
          </a:bodyPr>
          <a:lstStyle/>
          <a:p>
            <a:pPr fontAlgn="auto">
              <a:spcAft>
                <a:spcPts val="0"/>
              </a:spcAft>
              <a:defRPr/>
            </a:pPr>
            <a:r>
              <a:rPr lang="es-ES" b="1" dirty="0" smtClean="0">
                <a:solidFill>
                  <a:schemeClr val="bg1"/>
                </a:solidFill>
              </a:rPr>
              <a:t>TYPE OF PEOPLE YOUR BLOOD CAN HELP</a:t>
            </a:r>
            <a:endParaRPr lang="es-ES" b="1" dirty="0">
              <a:solidFill>
                <a:schemeClr val="bg1"/>
              </a:solidFill>
            </a:endParaRPr>
          </a:p>
        </p:txBody>
      </p:sp>
      <p:sp>
        <p:nvSpPr>
          <p:cNvPr id="4" name="3 Marcador de contenido"/>
          <p:cNvSpPr>
            <a:spLocks noGrp="1"/>
          </p:cNvSpPr>
          <p:nvPr>
            <p:ph idx="1"/>
          </p:nvPr>
        </p:nvSpPr>
        <p:spPr>
          <a:xfrm>
            <a:off x="457200" y="1628775"/>
            <a:ext cx="5122863" cy="4968875"/>
          </a:xfrm>
          <a:solidFill>
            <a:srgbClr val="FF0000"/>
          </a:solidFill>
        </p:spPr>
        <p:txBody>
          <a:bodyPr rtlCol="0">
            <a:normAutofit fontScale="85000" lnSpcReduction="10000"/>
          </a:bodyPr>
          <a:lstStyle/>
          <a:p>
            <a:pPr fontAlgn="auto">
              <a:spcAft>
                <a:spcPts val="0"/>
              </a:spcAft>
              <a:buFont typeface="Wingdings" pitchFamily="2" charset="2"/>
              <a:buChar char="Ø"/>
              <a:defRPr/>
            </a:pPr>
            <a:r>
              <a:rPr lang="es-ES" b="1" dirty="0" smtClean="0">
                <a:solidFill>
                  <a:schemeClr val="bg1"/>
                </a:solidFill>
              </a:rPr>
              <a:t>PEOPLE WITH LEUKEMIA.</a:t>
            </a:r>
          </a:p>
          <a:p>
            <a:pPr fontAlgn="auto">
              <a:spcAft>
                <a:spcPts val="0"/>
              </a:spcAft>
              <a:buFont typeface="Wingdings" pitchFamily="2" charset="2"/>
              <a:buChar char="Ø"/>
              <a:defRPr/>
            </a:pPr>
            <a:r>
              <a:rPr lang="es-ES" b="1" dirty="0" smtClean="0">
                <a:solidFill>
                  <a:schemeClr val="bg1"/>
                </a:solidFill>
              </a:rPr>
              <a:t>PEOPLE WITH CANCER.</a:t>
            </a:r>
          </a:p>
          <a:p>
            <a:pPr fontAlgn="auto">
              <a:spcAft>
                <a:spcPts val="0"/>
              </a:spcAft>
              <a:buFont typeface="Wingdings" pitchFamily="2" charset="2"/>
              <a:buChar char="Ø"/>
              <a:defRPr/>
            </a:pPr>
            <a:r>
              <a:rPr lang="es-ES" b="1" dirty="0" smtClean="0">
                <a:solidFill>
                  <a:schemeClr val="bg1"/>
                </a:solidFill>
              </a:rPr>
              <a:t>SURGICAL PATIENTS.</a:t>
            </a:r>
          </a:p>
          <a:p>
            <a:pPr fontAlgn="auto">
              <a:spcAft>
                <a:spcPts val="0"/>
              </a:spcAft>
              <a:buFont typeface="Wingdings" pitchFamily="2" charset="2"/>
              <a:buChar char="Ø"/>
              <a:defRPr/>
            </a:pPr>
            <a:r>
              <a:rPr lang="es-ES" b="1" dirty="0" smtClean="0">
                <a:solidFill>
                  <a:schemeClr val="bg1"/>
                </a:solidFill>
              </a:rPr>
              <a:t>OPEN HEART SURGERY.</a:t>
            </a:r>
          </a:p>
          <a:p>
            <a:pPr fontAlgn="auto">
              <a:spcAft>
                <a:spcPts val="0"/>
              </a:spcAft>
              <a:buFont typeface="Wingdings" pitchFamily="2" charset="2"/>
              <a:buChar char="Ø"/>
              <a:defRPr/>
            </a:pPr>
            <a:r>
              <a:rPr lang="es-ES" b="1" dirty="0" smtClean="0">
                <a:solidFill>
                  <a:schemeClr val="bg1"/>
                </a:solidFill>
              </a:rPr>
              <a:t>BRAIN SURGERY.</a:t>
            </a:r>
          </a:p>
          <a:p>
            <a:pPr fontAlgn="auto">
              <a:spcAft>
                <a:spcPts val="0"/>
              </a:spcAft>
              <a:buFont typeface="Wingdings" pitchFamily="2" charset="2"/>
              <a:buChar char="Ø"/>
              <a:defRPr/>
            </a:pPr>
            <a:r>
              <a:rPr lang="es-ES" b="1" dirty="0" smtClean="0">
                <a:solidFill>
                  <a:schemeClr val="bg1"/>
                </a:solidFill>
              </a:rPr>
              <a:t>ROAD VICTIMS.</a:t>
            </a:r>
          </a:p>
          <a:p>
            <a:pPr fontAlgn="auto">
              <a:spcAft>
                <a:spcPts val="0"/>
              </a:spcAft>
              <a:buFont typeface="Wingdings" pitchFamily="2" charset="2"/>
              <a:buChar char="Ø"/>
              <a:defRPr/>
            </a:pPr>
            <a:r>
              <a:rPr lang="es-ES" b="1" dirty="0" smtClean="0">
                <a:solidFill>
                  <a:schemeClr val="bg1"/>
                </a:solidFill>
              </a:rPr>
              <a:t>BURN VICTIMS.</a:t>
            </a:r>
          </a:p>
          <a:p>
            <a:pPr fontAlgn="auto">
              <a:spcAft>
                <a:spcPts val="0"/>
              </a:spcAft>
              <a:buFont typeface="Wingdings" pitchFamily="2" charset="2"/>
              <a:buChar char="Ø"/>
              <a:defRPr/>
            </a:pPr>
            <a:r>
              <a:rPr lang="es-ES" b="1" dirty="0" smtClean="0">
                <a:solidFill>
                  <a:schemeClr val="bg1"/>
                </a:solidFill>
              </a:rPr>
              <a:t>PEOPLE WHO NEED TRANSPLANTS.</a:t>
            </a:r>
          </a:p>
          <a:p>
            <a:pPr fontAlgn="auto">
              <a:spcAft>
                <a:spcPts val="0"/>
              </a:spcAft>
              <a:buFont typeface="Wingdings" pitchFamily="2" charset="2"/>
              <a:buChar char="Ø"/>
              <a:defRPr/>
            </a:pPr>
            <a:r>
              <a:rPr lang="es-ES" b="1" dirty="0" smtClean="0">
                <a:solidFill>
                  <a:schemeClr val="bg1"/>
                </a:solidFill>
              </a:rPr>
              <a:t>MOTHERS AFTER CHILDBIRTH.</a:t>
            </a:r>
          </a:p>
          <a:p>
            <a:pPr fontAlgn="auto">
              <a:spcAft>
                <a:spcPts val="0"/>
              </a:spcAft>
              <a:buFont typeface="Wingdings" pitchFamily="2" charset="2"/>
              <a:buChar char="Ø"/>
              <a:defRPr/>
            </a:pPr>
            <a:r>
              <a:rPr lang="es-ES" b="1" dirty="0" smtClean="0">
                <a:solidFill>
                  <a:schemeClr val="bg1"/>
                </a:solidFill>
              </a:rPr>
              <a:t>PREMATURE BABIES.</a:t>
            </a:r>
            <a:endParaRPr lang="es-ES" b="1" dirty="0">
              <a:solidFill>
                <a:schemeClr val="bg1"/>
              </a:solidFill>
            </a:endParaRPr>
          </a:p>
        </p:txBody>
      </p:sp>
      <p:pic>
        <p:nvPicPr>
          <p:cNvPr id="20483" name="Picture 4" descr="C:\Users\maria jose\Desktop\nhsbt.jpg"/>
          <p:cNvPicPr>
            <a:picLocks noChangeAspect="1" noChangeArrowheads="1"/>
          </p:cNvPicPr>
          <p:nvPr/>
        </p:nvPicPr>
        <p:blipFill>
          <a:blip r:embed="rId2"/>
          <a:srcRect/>
          <a:stretch>
            <a:fillRect/>
          </a:stretch>
        </p:blipFill>
        <p:spPr bwMode="auto">
          <a:xfrm>
            <a:off x="6084888" y="2492375"/>
            <a:ext cx="2447925" cy="2592388"/>
          </a:xfrm>
          <a:prstGeom prst="rect">
            <a:avLst/>
          </a:prstGeom>
          <a:noFill/>
          <a:ln w="101600">
            <a:solidFill>
              <a:srgbClr val="FF0000"/>
            </a:solid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1506" name="3 Título"/>
          <p:cNvSpPr>
            <a:spLocks noGrp="1"/>
          </p:cNvSpPr>
          <p:nvPr>
            <p:ph type="title"/>
          </p:nvPr>
        </p:nvSpPr>
        <p:spPr>
          <a:xfrm>
            <a:off x="457200" y="274638"/>
            <a:ext cx="8218488" cy="1354137"/>
          </a:xfrm>
          <a:solidFill>
            <a:srgbClr val="FF0000"/>
          </a:solidFill>
        </p:spPr>
        <p:txBody>
          <a:bodyPr/>
          <a:lstStyle/>
          <a:p>
            <a:r>
              <a:rPr lang="es-ES" b="1" smtClean="0">
                <a:solidFill>
                  <a:schemeClr val="bg1"/>
                </a:solidFill>
              </a:rPr>
              <a:t>BLOOD  TYPES </a:t>
            </a:r>
          </a:p>
        </p:txBody>
      </p:sp>
      <p:pic>
        <p:nvPicPr>
          <p:cNvPr id="21507" name="Picture 2" descr="C:\Users\maria jose\Desktop\images.png"/>
          <p:cNvPicPr>
            <a:picLocks noGrp="1" noChangeAspect="1" noChangeArrowheads="1"/>
          </p:cNvPicPr>
          <p:nvPr>
            <p:ph idx="1"/>
          </p:nvPr>
        </p:nvPicPr>
        <p:blipFill>
          <a:blip r:embed="rId2"/>
          <a:srcRect/>
          <a:stretch>
            <a:fillRect/>
          </a:stretch>
        </p:blipFill>
        <p:spPr>
          <a:xfrm>
            <a:off x="539750" y="2781300"/>
            <a:ext cx="3887788" cy="2592388"/>
          </a:xfrm>
          <a:ln w="114300">
            <a:solidFill>
              <a:srgbClr val="FF0000"/>
            </a:solidFill>
          </a:ln>
        </p:spPr>
      </p:pic>
      <p:pic>
        <p:nvPicPr>
          <p:cNvPr id="21508" name="Picture 3" descr="C:\Users\maria jose\Desktop\imgres.jpg"/>
          <p:cNvPicPr>
            <a:picLocks noChangeAspect="1" noChangeArrowheads="1"/>
          </p:cNvPicPr>
          <p:nvPr/>
        </p:nvPicPr>
        <p:blipFill>
          <a:blip r:embed="rId3"/>
          <a:srcRect/>
          <a:stretch>
            <a:fillRect/>
          </a:stretch>
        </p:blipFill>
        <p:spPr bwMode="auto">
          <a:xfrm>
            <a:off x="6227763" y="2133600"/>
            <a:ext cx="1584325" cy="1439863"/>
          </a:xfrm>
          <a:prstGeom prst="rect">
            <a:avLst/>
          </a:prstGeom>
          <a:noFill/>
          <a:ln w="38100">
            <a:solidFill>
              <a:srgbClr val="FF0000"/>
            </a:solidFill>
            <a:miter lim="800000"/>
            <a:headEnd/>
            <a:tailEnd/>
          </a:ln>
        </p:spPr>
      </p:pic>
      <p:pic>
        <p:nvPicPr>
          <p:cNvPr id="21509" name="Picture 4" descr="C:\Users\maria jose\Desktop\imgres.jpg"/>
          <p:cNvPicPr>
            <a:picLocks noChangeAspect="1" noChangeArrowheads="1"/>
          </p:cNvPicPr>
          <p:nvPr/>
        </p:nvPicPr>
        <p:blipFill>
          <a:blip r:embed="rId4"/>
          <a:srcRect/>
          <a:stretch>
            <a:fillRect/>
          </a:stretch>
        </p:blipFill>
        <p:spPr bwMode="auto">
          <a:xfrm>
            <a:off x="5435600" y="4292600"/>
            <a:ext cx="2808288" cy="1609725"/>
          </a:xfrm>
          <a:prstGeom prst="rect">
            <a:avLst/>
          </a:prstGeom>
          <a:noFill/>
          <a:ln w="38100">
            <a:solidFill>
              <a:srgbClr val="FF0000"/>
            </a:solid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icin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ci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ci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165</TotalTime>
  <Words>480</Words>
  <Application>Microsoft Office PowerPoint</Application>
  <PresentationFormat>Presentación en pantalla (4:3)</PresentationFormat>
  <Paragraphs>86</Paragraphs>
  <Slides>9</Slides>
  <Notes>0</Notes>
  <HiddenSlides>0</HiddenSlides>
  <MMClips>0</MMClips>
  <ScaleCrop>false</ScaleCrop>
  <HeadingPairs>
    <vt:vector size="6" baseType="variant">
      <vt:variant>
        <vt:lpstr>Fuentes usadas</vt:lpstr>
      </vt:variant>
      <vt:variant>
        <vt:i4>3</vt:i4>
      </vt:variant>
      <vt:variant>
        <vt:lpstr>Plantilla de diseño</vt:lpstr>
      </vt:variant>
      <vt:variant>
        <vt:i4>1</vt:i4>
      </vt:variant>
      <vt:variant>
        <vt:lpstr>Títulos de diapositiva</vt:lpstr>
      </vt:variant>
      <vt:variant>
        <vt:i4>9</vt:i4>
      </vt:variant>
    </vt:vector>
  </HeadingPairs>
  <TitlesOfParts>
    <vt:vector size="13" baseType="lpstr">
      <vt:lpstr>Calibri</vt:lpstr>
      <vt:lpstr>Arial</vt:lpstr>
      <vt:lpstr>Wingdings</vt:lpstr>
      <vt:lpstr>Tema de Office</vt:lpstr>
      <vt:lpstr>DONATING BLOOD</vt:lpstr>
      <vt:lpstr>WHY IS IT IMPORTANT FOR ME TO DONATE BLOOD ?</vt:lpstr>
      <vt:lpstr>WHY IS IT IMPORTANT FOR ME TO DONATE BLOOD ?</vt:lpstr>
      <vt:lpstr>WHY SHOULD I DONATE BLOOD?</vt:lpstr>
      <vt:lpstr>BENEFITS OF BLOOD DONATION</vt:lpstr>
      <vt:lpstr>YOU CAN /CAN´T DONATE BLOOD</vt:lpstr>
      <vt:lpstr>HOW MUCH BLOOD DOES IT TAKE TO SAVE A LIFE?</vt:lpstr>
      <vt:lpstr>TYPE OF PEOPLE YOUR BLOOD CAN HELP</vt:lpstr>
      <vt:lpstr>BLOOD  TYPES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maria jose</dc:creator>
  <cp:lastModifiedBy>b</cp:lastModifiedBy>
  <cp:revision>20</cp:revision>
  <dcterms:created xsi:type="dcterms:W3CDTF">2016-01-09T08:25:45Z</dcterms:created>
  <dcterms:modified xsi:type="dcterms:W3CDTF">2017-01-10T09:51:48Z</dcterms:modified>
</cp:coreProperties>
</file>