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tags/tag8.xml" ContentType="application/vnd.openxmlformats-officedocument.presentationml.tag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tags/tag16.xml" ContentType="application/vnd.openxmlformats-officedocument.presentationml.tags+xml"/>
  <Override PartName="/ppt/notesSlides/notesSlide23.xml" ContentType="application/vnd.openxmlformats-officedocument.presentationml.notesSlide+xml"/>
  <Override PartName="/ppt/diagrams/layout5.xml" ContentType="application/vnd.openxmlformats-officedocument.drawingml.diagramLayout+xml"/>
  <Override PartName="/ppt/notesSlides/notesSlide12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diagrams/colors4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diagrams/quickStyle1.xml" ContentType="application/vnd.openxmlformats-officedocument.drawingml.diagramStyle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ppt/tags/tag19.xml" ContentType="application/vnd.openxmlformats-officedocument.presentationml.tags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tags/tag17.xml" ContentType="application/vnd.openxmlformats-officedocument.presentationml.tags+xml"/>
  <Override PartName="/ppt/notesSlides/notesSlide22.xml" ContentType="application/vnd.openxmlformats-officedocument.presentationml.notesSlide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Default Extension="gif" ContentType="image/gif"/>
  <Override PartName="/ppt/notesSlides/notesSlide11.xml" ContentType="application/vnd.openxmlformats-officedocument.presentationml.notesSlide+xml"/>
  <Override PartName="/ppt/tags/tag15.xml" ContentType="application/vnd.openxmlformats-officedocument.presentationml.tags+xml"/>
  <Override PartName="/ppt/notesSlides/notesSlide20.xml" ContentType="application/vnd.openxmlformats-officedocument.presentationml.notesSlide+xml"/>
  <Override PartName="/ppt/diagrams/data5.xml" ContentType="application/vnd.openxmlformats-officedocument.drawingml.diagramData+xml"/>
  <Override PartName="/ppt/tags/tag24.xml" ContentType="application/vnd.openxmlformats-officedocument.presentationml.tags+xml"/>
  <Override PartName="/ppt/notesSlides/notesSlide6.xml" ContentType="application/vnd.openxmlformats-officedocument.presentationml.notesSlide+xml"/>
  <Override PartName="/ppt/tags/tag13.xml" ContentType="application/vnd.openxmlformats-officedocument.presentationml.tags+xml"/>
  <Override PartName="/ppt/diagrams/data3.xml" ContentType="application/vnd.openxmlformats-officedocument.drawingml.diagramData+xml"/>
  <Override PartName="/ppt/tags/tag22.xml" ContentType="application/vnd.openxmlformats-officedocument.presentationml.tags+xml"/>
  <Override PartName="/ppt/diagrams/colors5.xml" ContentType="application/vnd.openxmlformats-officedocument.drawingml.diagramColors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tags/tag6.xml" ContentType="application/vnd.openxmlformats-officedocument.presentationml.tag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tags/tag18.xml" ContentType="application/vnd.openxmlformats-officedocument.presentationml.tags+xml"/>
  <Override PartName="/ppt/notesSlides/notesSlide9.xml" ContentType="application/vnd.openxmlformats-officedocument.presentationml.notesSlide+xml"/>
  <Override PartName="/ppt/tags/tag14.xml" ContentType="application/vnd.openxmlformats-officedocument.presentationml.tags+xml"/>
  <Override PartName="/ppt/notesSlides/notesSlide21.xml" ContentType="application/vnd.openxmlformats-officedocument.presentationml.notesSlid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tags/tag25.xml" ContentType="application/vnd.openxmlformats-officedocument.presentationml.tags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diagrams/drawing5.xml" ContentType="application/vnd.ms-office.drawingml.diagramDrawing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47"/>
  </p:notesMasterIdLst>
  <p:sldIdLst>
    <p:sldId id="291" r:id="rId2"/>
    <p:sldId id="290" r:id="rId3"/>
    <p:sldId id="256" r:id="rId4"/>
    <p:sldId id="295" r:id="rId5"/>
    <p:sldId id="307" r:id="rId6"/>
    <p:sldId id="315" r:id="rId7"/>
    <p:sldId id="336" r:id="rId8"/>
    <p:sldId id="317" r:id="rId9"/>
    <p:sldId id="335" r:id="rId10"/>
    <p:sldId id="318" r:id="rId11"/>
    <p:sldId id="319" r:id="rId12"/>
    <p:sldId id="324" r:id="rId13"/>
    <p:sldId id="326" r:id="rId14"/>
    <p:sldId id="325" r:id="rId15"/>
    <p:sldId id="328" r:id="rId16"/>
    <p:sldId id="333" r:id="rId17"/>
    <p:sldId id="334" r:id="rId18"/>
    <p:sldId id="323" r:id="rId19"/>
    <p:sldId id="322" r:id="rId20"/>
    <p:sldId id="320" r:id="rId21"/>
    <p:sldId id="321" r:id="rId22"/>
    <p:sldId id="327" r:id="rId23"/>
    <p:sldId id="329" r:id="rId24"/>
    <p:sldId id="330" r:id="rId25"/>
    <p:sldId id="331" r:id="rId26"/>
    <p:sldId id="337" r:id="rId27"/>
    <p:sldId id="313" r:id="rId28"/>
    <p:sldId id="314" r:id="rId29"/>
    <p:sldId id="294" r:id="rId30"/>
    <p:sldId id="296" r:id="rId31"/>
    <p:sldId id="306" r:id="rId32"/>
    <p:sldId id="297" r:id="rId33"/>
    <p:sldId id="299" r:id="rId34"/>
    <p:sldId id="300" r:id="rId35"/>
    <p:sldId id="302" r:id="rId36"/>
    <p:sldId id="303" r:id="rId37"/>
    <p:sldId id="316" r:id="rId38"/>
    <p:sldId id="304" r:id="rId39"/>
    <p:sldId id="305" r:id="rId40"/>
    <p:sldId id="308" r:id="rId41"/>
    <p:sldId id="309" r:id="rId42"/>
    <p:sldId id="310" r:id="rId43"/>
    <p:sldId id="311" r:id="rId44"/>
    <p:sldId id="312" r:id="rId45"/>
    <p:sldId id="292" r:id="rId46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66"/>
    <a:srgbClr val="009900"/>
    <a:srgbClr val="00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25" autoAdjust="0"/>
    <p:restoredTop sz="94723" autoAdjust="0"/>
  </p:normalViewPr>
  <p:slideViewPr>
    <p:cSldViewPr>
      <p:cViewPr>
        <p:scale>
          <a:sx n="50" d="100"/>
          <a:sy n="50" d="100"/>
        </p:scale>
        <p:origin x="-2658" y="-8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2" d="100"/>
          <a:sy n="52" d="100"/>
        </p:scale>
        <p:origin x="-2716" y="-6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18F9681-4B95-4653-A2E4-B0981B27C1FD}" type="doc">
      <dgm:prSet loTypeId="urn:microsoft.com/office/officeart/2005/8/layout/default" loCatId="list" qsTypeId="urn:microsoft.com/office/officeart/2005/8/quickstyle/3d2" qsCatId="3D" csTypeId="urn:microsoft.com/office/officeart/2005/8/colors/accent1_5" csCatId="accent1" phldr="1"/>
      <dgm:spPr/>
      <dgm:t>
        <a:bodyPr/>
        <a:lstStyle/>
        <a:p>
          <a:endParaRPr lang="es-ES"/>
        </a:p>
      </dgm:t>
    </dgm:pt>
    <dgm:pt modelId="{E38E3444-4CFB-426A-AFCD-C640390053A2}">
      <dgm:prSet phldrT="[Texto]"/>
      <dgm:spPr/>
      <dgm:t>
        <a:bodyPr/>
        <a:lstStyle/>
        <a:p>
          <a:r>
            <a:rPr lang="es-ES" dirty="0" smtClean="0"/>
            <a:t>Proteger los bienes y las personas</a:t>
          </a:r>
          <a:endParaRPr lang="es-ES" dirty="0"/>
        </a:p>
      </dgm:t>
    </dgm:pt>
    <dgm:pt modelId="{8BE64CE3-7384-4074-8D98-4A8C9AEF28B4}" type="parTrans" cxnId="{D8FBB948-D873-4D26-9FE7-0224834AD323}">
      <dgm:prSet/>
      <dgm:spPr/>
      <dgm:t>
        <a:bodyPr/>
        <a:lstStyle/>
        <a:p>
          <a:endParaRPr lang="es-ES"/>
        </a:p>
      </dgm:t>
    </dgm:pt>
    <dgm:pt modelId="{74217C91-1FD1-42D7-AA9C-CA1818CA8052}" type="sibTrans" cxnId="{D8FBB948-D873-4D26-9FE7-0224834AD323}">
      <dgm:prSet/>
      <dgm:spPr/>
      <dgm:t>
        <a:bodyPr/>
        <a:lstStyle/>
        <a:p>
          <a:endParaRPr lang="es-ES"/>
        </a:p>
      </dgm:t>
    </dgm:pt>
    <dgm:pt modelId="{2D6580EB-CAC0-4217-A8D4-7C320A54A436}">
      <dgm:prSet phldrT="[Texto]"/>
      <dgm:spPr/>
      <dgm:t>
        <a:bodyPr/>
        <a:lstStyle/>
        <a:p>
          <a:r>
            <a:rPr lang="es-ES" dirty="0" smtClean="0"/>
            <a:t>Investigar los delitos y detener a los delincuentes</a:t>
          </a:r>
          <a:endParaRPr lang="es-ES" dirty="0"/>
        </a:p>
      </dgm:t>
    </dgm:pt>
    <dgm:pt modelId="{87E43EFA-CEBE-45AF-8266-3DFB6A50C7B6}" type="parTrans" cxnId="{CC44C608-7544-42CF-BCE8-3FEE0568A163}">
      <dgm:prSet/>
      <dgm:spPr/>
      <dgm:t>
        <a:bodyPr/>
        <a:lstStyle/>
        <a:p>
          <a:endParaRPr lang="es-ES"/>
        </a:p>
      </dgm:t>
    </dgm:pt>
    <dgm:pt modelId="{9AE8BB42-BE28-43D4-911B-5DFC35D7EE2E}" type="sibTrans" cxnId="{CC44C608-7544-42CF-BCE8-3FEE0568A163}">
      <dgm:prSet/>
      <dgm:spPr/>
      <dgm:t>
        <a:bodyPr/>
        <a:lstStyle/>
        <a:p>
          <a:endParaRPr lang="es-ES"/>
        </a:p>
      </dgm:t>
    </dgm:pt>
    <dgm:pt modelId="{DD0ABCB9-3703-407D-A87A-CDC483443055}">
      <dgm:prSet phldrT="[Texto]"/>
      <dgm:spPr/>
      <dgm:t>
        <a:bodyPr/>
        <a:lstStyle/>
        <a:p>
          <a:r>
            <a:rPr lang="es-ES" dirty="0" smtClean="0"/>
            <a:t>Resguardo fiscal y control de fronteras</a:t>
          </a:r>
          <a:endParaRPr lang="es-ES" dirty="0"/>
        </a:p>
      </dgm:t>
    </dgm:pt>
    <dgm:pt modelId="{A58743FC-8BFD-4535-B1FD-E118310599E5}" type="parTrans" cxnId="{CF4AB489-DAE4-4D85-9DC6-68C45DA61171}">
      <dgm:prSet/>
      <dgm:spPr/>
      <dgm:t>
        <a:bodyPr/>
        <a:lstStyle/>
        <a:p>
          <a:endParaRPr lang="es-ES"/>
        </a:p>
      </dgm:t>
    </dgm:pt>
    <dgm:pt modelId="{105453D0-68F3-4D47-8825-99CB8A148B5B}" type="sibTrans" cxnId="{CF4AB489-DAE4-4D85-9DC6-68C45DA61171}">
      <dgm:prSet/>
      <dgm:spPr/>
      <dgm:t>
        <a:bodyPr/>
        <a:lstStyle/>
        <a:p>
          <a:endParaRPr lang="es-ES"/>
        </a:p>
      </dgm:t>
    </dgm:pt>
    <dgm:pt modelId="{FB394281-E5B8-43F9-A475-ED3AC48AAB3B}">
      <dgm:prSet phldrT="[Texto]"/>
      <dgm:spPr/>
      <dgm:t>
        <a:bodyPr/>
        <a:lstStyle/>
        <a:p>
          <a:r>
            <a:rPr lang="es-ES" dirty="0" smtClean="0"/>
            <a:t>Proteger el medio ambiente</a:t>
          </a:r>
          <a:endParaRPr lang="es-ES" dirty="0"/>
        </a:p>
      </dgm:t>
    </dgm:pt>
    <dgm:pt modelId="{22A9EEEF-7D5E-42A5-85BA-896F612FE786}" type="parTrans" cxnId="{7AE4C0B4-C244-4E97-8990-499375FF1684}">
      <dgm:prSet/>
      <dgm:spPr/>
      <dgm:t>
        <a:bodyPr/>
        <a:lstStyle/>
        <a:p>
          <a:endParaRPr lang="es-ES"/>
        </a:p>
      </dgm:t>
    </dgm:pt>
    <dgm:pt modelId="{5B843DD3-C762-47FE-BCF1-6E8686FA1DFF}" type="sibTrans" cxnId="{7AE4C0B4-C244-4E97-8990-499375FF1684}">
      <dgm:prSet/>
      <dgm:spPr/>
      <dgm:t>
        <a:bodyPr/>
        <a:lstStyle/>
        <a:p>
          <a:endParaRPr lang="es-ES"/>
        </a:p>
      </dgm:t>
    </dgm:pt>
    <dgm:pt modelId="{5988DFB0-8620-4326-8DE6-D1DE86E9B67A}">
      <dgm:prSet phldrT="[Texto]"/>
      <dgm:spPr/>
      <dgm:t>
        <a:bodyPr/>
        <a:lstStyle/>
        <a:p>
          <a:r>
            <a:rPr lang="es-ES" dirty="0" smtClean="0"/>
            <a:t>Misiones internacionales de formación policial o de seguridad y paz</a:t>
          </a:r>
          <a:endParaRPr lang="es-ES" dirty="0"/>
        </a:p>
      </dgm:t>
    </dgm:pt>
    <dgm:pt modelId="{A203D7B8-DD50-42D1-974B-B8DFD92BC6C3}" type="parTrans" cxnId="{AA576B05-ED0B-41EB-A96F-E5ED725CC598}">
      <dgm:prSet/>
      <dgm:spPr/>
      <dgm:t>
        <a:bodyPr/>
        <a:lstStyle/>
        <a:p>
          <a:endParaRPr lang="es-ES"/>
        </a:p>
      </dgm:t>
    </dgm:pt>
    <dgm:pt modelId="{23A6239E-0D71-4F2D-9B99-F1CDA071B0EF}" type="sibTrans" cxnId="{AA576B05-ED0B-41EB-A96F-E5ED725CC598}">
      <dgm:prSet/>
      <dgm:spPr/>
      <dgm:t>
        <a:bodyPr/>
        <a:lstStyle/>
        <a:p>
          <a:endParaRPr lang="es-ES"/>
        </a:p>
      </dgm:t>
    </dgm:pt>
    <dgm:pt modelId="{7E29B888-2523-4412-8355-C49B0C149958}" type="pres">
      <dgm:prSet presAssocID="{818F9681-4B95-4653-A2E4-B0981B27C1F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16329368-52FD-4A8F-AEB8-FBD2661FA734}" type="pres">
      <dgm:prSet presAssocID="{E38E3444-4CFB-426A-AFCD-C640390053A2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942F279-CDC1-486F-968E-8FCCFE61FECB}" type="pres">
      <dgm:prSet presAssocID="{74217C91-1FD1-42D7-AA9C-CA1818CA8052}" presName="sibTrans" presStyleCnt="0"/>
      <dgm:spPr/>
      <dgm:t>
        <a:bodyPr/>
        <a:lstStyle/>
        <a:p>
          <a:endParaRPr lang="es-ES"/>
        </a:p>
      </dgm:t>
    </dgm:pt>
    <dgm:pt modelId="{92676A89-07AB-4A53-89FF-E76B963379A5}" type="pres">
      <dgm:prSet presAssocID="{2D6580EB-CAC0-4217-A8D4-7C320A54A436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058EA2F-D360-4530-80D8-CA3264B32976}" type="pres">
      <dgm:prSet presAssocID="{9AE8BB42-BE28-43D4-911B-5DFC35D7EE2E}" presName="sibTrans" presStyleCnt="0"/>
      <dgm:spPr/>
      <dgm:t>
        <a:bodyPr/>
        <a:lstStyle/>
        <a:p>
          <a:endParaRPr lang="es-ES"/>
        </a:p>
      </dgm:t>
    </dgm:pt>
    <dgm:pt modelId="{1D613CDE-79D6-4678-A01C-36D78054E989}" type="pres">
      <dgm:prSet presAssocID="{DD0ABCB9-3703-407D-A87A-CDC483443055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77A8935-2386-4201-9457-F32103BD83D9}" type="pres">
      <dgm:prSet presAssocID="{105453D0-68F3-4D47-8825-99CB8A148B5B}" presName="sibTrans" presStyleCnt="0"/>
      <dgm:spPr/>
      <dgm:t>
        <a:bodyPr/>
        <a:lstStyle/>
        <a:p>
          <a:endParaRPr lang="es-ES"/>
        </a:p>
      </dgm:t>
    </dgm:pt>
    <dgm:pt modelId="{87A481B3-6ECA-4829-BAB1-AB903D729521}" type="pres">
      <dgm:prSet presAssocID="{FB394281-E5B8-43F9-A475-ED3AC48AAB3B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03204EB-5A43-46F1-81F0-BDBD6EED9D4F}" type="pres">
      <dgm:prSet presAssocID="{5B843DD3-C762-47FE-BCF1-6E8686FA1DFF}" presName="sibTrans" presStyleCnt="0"/>
      <dgm:spPr/>
      <dgm:t>
        <a:bodyPr/>
        <a:lstStyle/>
        <a:p>
          <a:endParaRPr lang="es-ES"/>
        </a:p>
      </dgm:t>
    </dgm:pt>
    <dgm:pt modelId="{909F1038-71E4-401F-953B-10144D1A5989}" type="pres">
      <dgm:prSet presAssocID="{5988DFB0-8620-4326-8DE6-D1DE86E9B67A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D8FBB948-D873-4D26-9FE7-0224834AD323}" srcId="{818F9681-4B95-4653-A2E4-B0981B27C1FD}" destId="{E38E3444-4CFB-426A-AFCD-C640390053A2}" srcOrd="0" destOrd="0" parTransId="{8BE64CE3-7384-4074-8D98-4A8C9AEF28B4}" sibTransId="{74217C91-1FD1-42D7-AA9C-CA1818CA8052}"/>
    <dgm:cxn modelId="{92A2D580-528B-497F-BBF4-982884BD818B}" type="presOf" srcId="{5988DFB0-8620-4326-8DE6-D1DE86E9B67A}" destId="{909F1038-71E4-401F-953B-10144D1A5989}" srcOrd="0" destOrd="0" presId="urn:microsoft.com/office/officeart/2005/8/layout/default"/>
    <dgm:cxn modelId="{CC44C608-7544-42CF-BCE8-3FEE0568A163}" srcId="{818F9681-4B95-4653-A2E4-B0981B27C1FD}" destId="{2D6580EB-CAC0-4217-A8D4-7C320A54A436}" srcOrd="1" destOrd="0" parTransId="{87E43EFA-CEBE-45AF-8266-3DFB6A50C7B6}" sibTransId="{9AE8BB42-BE28-43D4-911B-5DFC35D7EE2E}"/>
    <dgm:cxn modelId="{7AE4C0B4-C244-4E97-8990-499375FF1684}" srcId="{818F9681-4B95-4653-A2E4-B0981B27C1FD}" destId="{FB394281-E5B8-43F9-A475-ED3AC48AAB3B}" srcOrd="3" destOrd="0" parTransId="{22A9EEEF-7D5E-42A5-85BA-896F612FE786}" sibTransId="{5B843DD3-C762-47FE-BCF1-6E8686FA1DFF}"/>
    <dgm:cxn modelId="{CF4AB489-DAE4-4D85-9DC6-68C45DA61171}" srcId="{818F9681-4B95-4653-A2E4-B0981B27C1FD}" destId="{DD0ABCB9-3703-407D-A87A-CDC483443055}" srcOrd="2" destOrd="0" parTransId="{A58743FC-8BFD-4535-B1FD-E118310599E5}" sibTransId="{105453D0-68F3-4D47-8825-99CB8A148B5B}"/>
    <dgm:cxn modelId="{4759A46F-1FA7-447B-A493-E734646EBF59}" type="presOf" srcId="{E38E3444-4CFB-426A-AFCD-C640390053A2}" destId="{16329368-52FD-4A8F-AEB8-FBD2661FA734}" srcOrd="0" destOrd="0" presId="urn:microsoft.com/office/officeart/2005/8/layout/default"/>
    <dgm:cxn modelId="{456F2744-4533-4ED5-B96B-80EC61285D02}" type="presOf" srcId="{2D6580EB-CAC0-4217-A8D4-7C320A54A436}" destId="{92676A89-07AB-4A53-89FF-E76B963379A5}" srcOrd="0" destOrd="0" presId="urn:microsoft.com/office/officeart/2005/8/layout/default"/>
    <dgm:cxn modelId="{4F2C1302-DC8D-4C8C-9228-6AC2D8376088}" type="presOf" srcId="{FB394281-E5B8-43F9-A475-ED3AC48AAB3B}" destId="{87A481B3-6ECA-4829-BAB1-AB903D729521}" srcOrd="0" destOrd="0" presId="urn:microsoft.com/office/officeart/2005/8/layout/default"/>
    <dgm:cxn modelId="{96FB2E35-7F67-41BA-90AE-6BDAC8350BA1}" type="presOf" srcId="{DD0ABCB9-3703-407D-A87A-CDC483443055}" destId="{1D613CDE-79D6-4678-A01C-36D78054E989}" srcOrd="0" destOrd="0" presId="urn:microsoft.com/office/officeart/2005/8/layout/default"/>
    <dgm:cxn modelId="{AA576B05-ED0B-41EB-A96F-E5ED725CC598}" srcId="{818F9681-4B95-4653-A2E4-B0981B27C1FD}" destId="{5988DFB0-8620-4326-8DE6-D1DE86E9B67A}" srcOrd="4" destOrd="0" parTransId="{A203D7B8-DD50-42D1-974B-B8DFD92BC6C3}" sibTransId="{23A6239E-0D71-4F2D-9B99-F1CDA071B0EF}"/>
    <dgm:cxn modelId="{DB712E3B-0CC5-4646-AC2B-EE534BF8633A}" type="presOf" srcId="{818F9681-4B95-4653-A2E4-B0981B27C1FD}" destId="{7E29B888-2523-4412-8355-C49B0C149958}" srcOrd="0" destOrd="0" presId="urn:microsoft.com/office/officeart/2005/8/layout/default"/>
    <dgm:cxn modelId="{24871B9D-FB02-4866-B2F1-1FA2E1BED096}" type="presParOf" srcId="{7E29B888-2523-4412-8355-C49B0C149958}" destId="{16329368-52FD-4A8F-AEB8-FBD2661FA734}" srcOrd="0" destOrd="0" presId="urn:microsoft.com/office/officeart/2005/8/layout/default"/>
    <dgm:cxn modelId="{C539A566-A5DA-4C65-BA15-AC6BEFFCE911}" type="presParOf" srcId="{7E29B888-2523-4412-8355-C49B0C149958}" destId="{A942F279-CDC1-486F-968E-8FCCFE61FECB}" srcOrd="1" destOrd="0" presId="urn:microsoft.com/office/officeart/2005/8/layout/default"/>
    <dgm:cxn modelId="{C3D806BF-5369-4732-93F1-C373FEC65F29}" type="presParOf" srcId="{7E29B888-2523-4412-8355-C49B0C149958}" destId="{92676A89-07AB-4A53-89FF-E76B963379A5}" srcOrd="2" destOrd="0" presId="urn:microsoft.com/office/officeart/2005/8/layout/default"/>
    <dgm:cxn modelId="{1D7DDE5A-F1D7-4CA0-9764-66F6D6022415}" type="presParOf" srcId="{7E29B888-2523-4412-8355-C49B0C149958}" destId="{2058EA2F-D360-4530-80D8-CA3264B32976}" srcOrd="3" destOrd="0" presId="urn:microsoft.com/office/officeart/2005/8/layout/default"/>
    <dgm:cxn modelId="{17AC8BCF-838E-4377-80BA-4DC29C608798}" type="presParOf" srcId="{7E29B888-2523-4412-8355-C49B0C149958}" destId="{1D613CDE-79D6-4678-A01C-36D78054E989}" srcOrd="4" destOrd="0" presId="urn:microsoft.com/office/officeart/2005/8/layout/default"/>
    <dgm:cxn modelId="{A8FA63BF-2C9D-43CF-81E4-0F3AF1EC68C1}" type="presParOf" srcId="{7E29B888-2523-4412-8355-C49B0C149958}" destId="{377A8935-2386-4201-9457-F32103BD83D9}" srcOrd="5" destOrd="0" presId="urn:microsoft.com/office/officeart/2005/8/layout/default"/>
    <dgm:cxn modelId="{A8CAB0EE-3E32-4075-ACE6-7AFC0D141ABA}" type="presParOf" srcId="{7E29B888-2523-4412-8355-C49B0C149958}" destId="{87A481B3-6ECA-4829-BAB1-AB903D729521}" srcOrd="6" destOrd="0" presId="urn:microsoft.com/office/officeart/2005/8/layout/default"/>
    <dgm:cxn modelId="{7E11C1D6-378D-4893-A243-94C811F90837}" type="presParOf" srcId="{7E29B888-2523-4412-8355-C49B0C149958}" destId="{003204EB-5A43-46F1-81F0-BDBD6EED9D4F}" srcOrd="7" destOrd="0" presId="urn:microsoft.com/office/officeart/2005/8/layout/default"/>
    <dgm:cxn modelId="{8828A4E4-D37F-4018-B226-8B247C01F659}" type="presParOf" srcId="{7E29B888-2523-4412-8355-C49B0C149958}" destId="{909F1038-71E4-401F-953B-10144D1A5989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xmlns="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45D7EFF-864C-477C-B28C-33E6664F4A6B}" type="doc">
      <dgm:prSet loTypeId="urn:microsoft.com/office/officeart/2005/8/layout/vList5" loCatId="list" qsTypeId="urn:microsoft.com/office/officeart/2005/8/quickstyle/3d6" qsCatId="3D" csTypeId="urn:microsoft.com/office/officeart/2005/8/colors/accent1_3" csCatId="accent1" phldr="1"/>
      <dgm:spPr/>
      <dgm:t>
        <a:bodyPr/>
        <a:lstStyle/>
        <a:p>
          <a:endParaRPr lang="es-ES"/>
        </a:p>
      </dgm:t>
    </dgm:pt>
    <dgm:pt modelId="{E9D4E847-43E1-417B-972C-DE0F00EF335E}">
      <dgm:prSet phldrT="[Texto]"/>
      <dgm:spPr/>
      <dgm:t>
        <a:bodyPr/>
        <a:lstStyle/>
        <a:p>
          <a:r>
            <a:rPr lang="es-ES" dirty="0" smtClean="0"/>
            <a:t>Despliegue Territorial</a:t>
          </a:r>
          <a:endParaRPr lang="es-ES" dirty="0"/>
        </a:p>
      </dgm:t>
    </dgm:pt>
    <dgm:pt modelId="{E7DD42A0-8D3C-4454-B2BC-51C024A793CB}" type="parTrans" cxnId="{EC412DF1-0502-487B-9E3C-96712D0AC61B}">
      <dgm:prSet/>
      <dgm:spPr/>
      <dgm:t>
        <a:bodyPr/>
        <a:lstStyle/>
        <a:p>
          <a:endParaRPr lang="es-ES"/>
        </a:p>
      </dgm:t>
    </dgm:pt>
    <dgm:pt modelId="{A37DE9E3-9FC9-4D9A-9AC7-1E5CF674EB86}" type="sibTrans" cxnId="{EC412DF1-0502-487B-9E3C-96712D0AC61B}">
      <dgm:prSet/>
      <dgm:spPr/>
      <dgm:t>
        <a:bodyPr/>
        <a:lstStyle/>
        <a:p>
          <a:endParaRPr lang="es-ES"/>
        </a:p>
      </dgm:t>
    </dgm:pt>
    <dgm:pt modelId="{22A8DA54-0610-4AF6-9F95-D89E662BF63C}">
      <dgm:prSet phldrT="[Texto]"/>
      <dgm:spPr/>
      <dgm:t>
        <a:bodyPr/>
        <a:lstStyle/>
        <a:p>
          <a:r>
            <a:rPr lang="es-ES" dirty="0" smtClean="0"/>
            <a:t>Autoridad policial del Estado competente en el 96 % del territorio nacional. </a:t>
          </a:r>
          <a:endParaRPr lang="es-ES" dirty="0"/>
        </a:p>
      </dgm:t>
    </dgm:pt>
    <dgm:pt modelId="{FA0364D7-D986-4D27-AA83-8F05D8E8075E}" type="parTrans" cxnId="{404C149A-86E5-4B07-ACDA-81C72D2DB128}">
      <dgm:prSet/>
      <dgm:spPr/>
      <dgm:t>
        <a:bodyPr/>
        <a:lstStyle/>
        <a:p>
          <a:endParaRPr lang="es-ES"/>
        </a:p>
      </dgm:t>
    </dgm:pt>
    <dgm:pt modelId="{3D30538C-331D-4076-B1B0-1EA1EFCBD18B}" type="sibTrans" cxnId="{404C149A-86E5-4B07-ACDA-81C72D2DB128}">
      <dgm:prSet/>
      <dgm:spPr/>
      <dgm:t>
        <a:bodyPr/>
        <a:lstStyle/>
        <a:p>
          <a:endParaRPr lang="es-ES"/>
        </a:p>
      </dgm:t>
    </dgm:pt>
    <dgm:pt modelId="{5808513A-5543-4579-83BE-57D91689A2D0}">
      <dgm:prSet phldrT="[Texto]"/>
      <dgm:spPr/>
      <dgm:t>
        <a:bodyPr/>
        <a:lstStyle/>
        <a:p>
          <a:r>
            <a:rPr lang="es-ES" dirty="0" smtClean="0"/>
            <a:t>Autoridad policial en todo el mar territorial</a:t>
          </a:r>
          <a:endParaRPr lang="es-ES" dirty="0"/>
        </a:p>
      </dgm:t>
    </dgm:pt>
    <dgm:pt modelId="{8F4C49E6-29B9-44E6-A55A-6282ED3B930A}" type="parTrans" cxnId="{7623CF83-EEDB-420B-889D-45279CA5C216}">
      <dgm:prSet/>
      <dgm:spPr/>
      <dgm:t>
        <a:bodyPr/>
        <a:lstStyle/>
        <a:p>
          <a:endParaRPr lang="es-ES"/>
        </a:p>
      </dgm:t>
    </dgm:pt>
    <dgm:pt modelId="{AA1392C6-98DF-4D0E-B423-E816C9ECE864}" type="sibTrans" cxnId="{7623CF83-EEDB-420B-889D-45279CA5C216}">
      <dgm:prSet/>
      <dgm:spPr/>
      <dgm:t>
        <a:bodyPr/>
        <a:lstStyle/>
        <a:p>
          <a:endParaRPr lang="es-ES"/>
        </a:p>
      </dgm:t>
    </dgm:pt>
    <dgm:pt modelId="{E37919E2-9EC5-4862-B812-AFF24DA8010F}">
      <dgm:prSet phldrT="[Texto]"/>
      <dgm:spPr/>
      <dgm:t>
        <a:bodyPr/>
        <a:lstStyle/>
        <a:p>
          <a:r>
            <a:rPr lang="es-ES" dirty="0" smtClean="0"/>
            <a:t>Unidades</a:t>
          </a:r>
          <a:endParaRPr lang="es-ES" dirty="0"/>
        </a:p>
      </dgm:t>
    </dgm:pt>
    <dgm:pt modelId="{D23B8C8B-8EB6-4815-A256-F5D25AA83E7A}" type="parTrans" cxnId="{15A999D8-9026-450E-9F67-5F9380D6EE69}">
      <dgm:prSet/>
      <dgm:spPr/>
      <dgm:t>
        <a:bodyPr/>
        <a:lstStyle/>
        <a:p>
          <a:endParaRPr lang="es-ES"/>
        </a:p>
      </dgm:t>
    </dgm:pt>
    <dgm:pt modelId="{18EDD572-F613-45C7-B5CE-16773F9A914B}" type="sibTrans" cxnId="{15A999D8-9026-450E-9F67-5F9380D6EE69}">
      <dgm:prSet/>
      <dgm:spPr/>
      <dgm:t>
        <a:bodyPr/>
        <a:lstStyle/>
        <a:p>
          <a:endParaRPr lang="es-ES"/>
        </a:p>
      </dgm:t>
    </dgm:pt>
    <dgm:pt modelId="{538CFB3A-3FEB-4782-8706-103A6655AA6C}">
      <dgm:prSet phldrT="[Texto]"/>
      <dgm:spPr/>
      <dgm:t>
        <a:bodyPr/>
        <a:lstStyle/>
        <a:p>
          <a:r>
            <a:rPr lang="es-ES" dirty="0" smtClean="0"/>
            <a:t>2.400 cuarteles de distintos tamaños. Puestos, Compañías, unidades centrales…</a:t>
          </a:r>
          <a:endParaRPr lang="es-ES" dirty="0"/>
        </a:p>
      </dgm:t>
    </dgm:pt>
    <dgm:pt modelId="{7F9E0CA7-87D5-46D9-A12B-3742BFFCC00F}" type="parTrans" cxnId="{E1CE83B8-5DB3-4ED5-ABA8-BC1F89A2ABDB}">
      <dgm:prSet/>
      <dgm:spPr/>
      <dgm:t>
        <a:bodyPr/>
        <a:lstStyle/>
        <a:p>
          <a:endParaRPr lang="es-ES"/>
        </a:p>
      </dgm:t>
    </dgm:pt>
    <dgm:pt modelId="{CBD12241-44DD-4FAA-950E-A1E444CEEC88}" type="sibTrans" cxnId="{E1CE83B8-5DB3-4ED5-ABA8-BC1F89A2ABDB}">
      <dgm:prSet/>
      <dgm:spPr/>
      <dgm:t>
        <a:bodyPr/>
        <a:lstStyle/>
        <a:p>
          <a:endParaRPr lang="es-ES"/>
        </a:p>
      </dgm:t>
    </dgm:pt>
    <dgm:pt modelId="{F9717DFE-4E8B-40E8-8061-F09087DB1C3E}">
      <dgm:prSet phldrT="[Texto]"/>
      <dgm:spPr/>
      <dgm:t>
        <a:bodyPr/>
        <a:lstStyle/>
        <a:p>
          <a:r>
            <a:rPr lang="es-ES" dirty="0" smtClean="0"/>
            <a:t>Personal</a:t>
          </a:r>
          <a:endParaRPr lang="es-ES" dirty="0"/>
        </a:p>
      </dgm:t>
    </dgm:pt>
    <dgm:pt modelId="{55B32AF5-D434-4E1E-AFA1-DAD2D958D853}" type="parTrans" cxnId="{4D175438-F37E-44DF-965E-92F9EC5BC311}">
      <dgm:prSet/>
      <dgm:spPr/>
      <dgm:t>
        <a:bodyPr/>
        <a:lstStyle/>
        <a:p>
          <a:endParaRPr lang="es-ES"/>
        </a:p>
      </dgm:t>
    </dgm:pt>
    <dgm:pt modelId="{FC167E1D-C617-4CE0-AE0E-EC18BAED6BBC}" type="sibTrans" cxnId="{4D175438-F37E-44DF-965E-92F9EC5BC311}">
      <dgm:prSet/>
      <dgm:spPr/>
      <dgm:t>
        <a:bodyPr/>
        <a:lstStyle/>
        <a:p>
          <a:endParaRPr lang="es-ES"/>
        </a:p>
      </dgm:t>
    </dgm:pt>
    <dgm:pt modelId="{0D3EB781-9749-4D88-A513-4A16986A85A9}">
      <dgm:prSet phldrT="[Texto]"/>
      <dgm:spPr/>
      <dgm:t>
        <a:bodyPr/>
        <a:lstStyle/>
        <a:p>
          <a:r>
            <a:rPr lang="es-ES" dirty="0" smtClean="0"/>
            <a:t>Más de 80.000 miembros la forman, desde guardia civil hasta Teniente General.</a:t>
          </a:r>
          <a:endParaRPr lang="es-ES" dirty="0"/>
        </a:p>
      </dgm:t>
    </dgm:pt>
    <dgm:pt modelId="{203B6524-DE38-4E77-893B-C0506F3A95CF}" type="parTrans" cxnId="{7B3B1180-B02A-4A69-A8AC-282BDAD15C96}">
      <dgm:prSet/>
      <dgm:spPr/>
      <dgm:t>
        <a:bodyPr/>
        <a:lstStyle/>
        <a:p>
          <a:endParaRPr lang="es-ES"/>
        </a:p>
      </dgm:t>
    </dgm:pt>
    <dgm:pt modelId="{B90BC6ED-3825-4388-A18D-60128B7365C4}" type="sibTrans" cxnId="{7B3B1180-B02A-4A69-A8AC-282BDAD15C96}">
      <dgm:prSet/>
      <dgm:spPr/>
      <dgm:t>
        <a:bodyPr/>
        <a:lstStyle/>
        <a:p>
          <a:endParaRPr lang="es-ES"/>
        </a:p>
      </dgm:t>
    </dgm:pt>
    <dgm:pt modelId="{0BADA508-A547-4842-BEF5-DFB24B8BAAC8}">
      <dgm:prSet phldrT="[Texto]"/>
      <dgm:spPr/>
      <dgm:t>
        <a:bodyPr/>
        <a:lstStyle/>
        <a:p>
          <a:r>
            <a:rPr lang="es-ES" dirty="0" smtClean="0"/>
            <a:t>Más de 25 especialidades distintas</a:t>
          </a:r>
          <a:endParaRPr lang="es-ES" dirty="0"/>
        </a:p>
      </dgm:t>
    </dgm:pt>
    <dgm:pt modelId="{F2CF7830-2356-452E-ADBD-77571A769C46}" type="parTrans" cxnId="{90035313-8889-4112-975C-AC89E03948D9}">
      <dgm:prSet/>
      <dgm:spPr/>
      <dgm:t>
        <a:bodyPr/>
        <a:lstStyle/>
        <a:p>
          <a:endParaRPr lang="es-ES"/>
        </a:p>
      </dgm:t>
    </dgm:pt>
    <dgm:pt modelId="{BA177522-83A4-4DE2-8918-9CBA0596FD99}" type="sibTrans" cxnId="{90035313-8889-4112-975C-AC89E03948D9}">
      <dgm:prSet/>
      <dgm:spPr/>
      <dgm:t>
        <a:bodyPr/>
        <a:lstStyle/>
        <a:p>
          <a:endParaRPr lang="es-ES"/>
        </a:p>
      </dgm:t>
    </dgm:pt>
    <dgm:pt modelId="{DB27BB55-7F9A-4D11-8618-D70A471FF82C}">
      <dgm:prSet phldrT="[Texto]"/>
      <dgm:spPr/>
      <dgm:t>
        <a:bodyPr/>
        <a:lstStyle/>
        <a:p>
          <a:r>
            <a:rPr lang="es-ES" dirty="0" smtClean="0"/>
            <a:t>19.000 vehículos, 2200 motos, más de 100 barcos, 43 helicópteros, 3 aviones</a:t>
          </a:r>
          <a:endParaRPr lang="es-ES" dirty="0"/>
        </a:p>
      </dgm:t>
    </dgm:pt>
    <dgm:pt modelId="{8BA92156-322B-4F58-9219-1F0F28905F9F}" type="sibTrans" cxnId="{D3C4A7A0-2DD2-4A8E-9A07-8AAA9F70E5FA}">
      <dgm:prSet/>
      <dgm:spPr/>
      <dgm:t>
        <a:bodyPr/>
        <a:lstStyle/>
        <a:p>
          <a:endParaRPr lang="es-ES"/>
        </a:p>
      </dgm:t>
    </dgm:pt>
    <dgm:pt modelId="{C9F653CF-BF56-4A8F-86D2-68E430392F71}" type="parTrans" cxnId="{D3C4A7A0-2DD2-4A8E-9A07-8AAA9F70E5FA}">
      <dgm:prSet/>
      <dgm:spPr/>
      <dgm:t>
        <a:bodyPr/>
        <a:lstStyle/>
        <a:p>
          <a:endParaRPr lang="es-ES"/>
        </a:p>
      </dgm:t>
    </dgm:pt>
    <dgm:pt modelId="{5773D06A-9D7A-49E8-907B-7610ACFDDA00}" type="pres">
      <dgm:prSet presAssocID="{345D7EFF-864C-477C-B28C-33E6664F4A6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54DEFC50-A521-48C6-AAAD-04FBA3EA59D2}" type="pres">
      <dgm:prSet presAssocID="{E9D4E847-43E1-417B-972C-DE0F00EF335E}" presName="linNode" presStyleCnt="0"/>
      <dgm:spPr/>
    </dgm:pt>
    <dgm:pt modelId="{49BFECCB-929B-440E-9F31-C754B1E31D00}" type="pres">
      <dgm:prSet presAssocID="{E9D4E847-43E1-417B-972C-DE0F00EF335E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C245903-BF23-4644-B57C-8A0F900B943A}" type="pres">
      <dgm:prSet presAssocID="{E9D4E847-43E1-417B-972C-DE0F00EF335E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A134A74-B948-4910-963C-6084665AB925}" type="pres">
      <dgm:prSet presAssocID="{A37DE9E3-9FC9-4D9A-9AC7-1E5CF674EB86}" presName="sp" presStyleCnt="0"/>
      <dgm:spPr/>
    </dgm:pt>
    <dgm:pt modelId="{FEA160AA-3A8F-4C41-B02A-B394CE0E0270}" type="pres">
      <dgm:prSet presAssocID="{E37919E2-9EC5-4862-B812-AFF24DA8010F}" presName="linNode" presStyleCnt="0"/>
      <dgm:spPr/>
    </dgm:pt>
    <dgm:pt modelId="{9CE6064E-4712-40E4-80C6-288224268B8F}" type="pres">
      <dgm:prSet presAssocID="{E37919E2-9EC5-4862-B812-AFF24DA8010F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0985BDB-AD46-47EE-980C-8756F9D2241C}" type="pres">
      <dgm:prSet presAssocID="{E37919E2-9EC5-4862-B812-AFF24DA8010F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1F8073E-486C-45F6-9B51-0927287056CF}" type="pres">
      <dgm:prSet presAssocID="{18EDD572-F613-45C7-B5CE-16773F9A914B}" presName="sp" presStyleCnt="0"/>
      <dgm:spPr/>
    </dgm:pt>
    <dgm:pt modelId="{5EA7B78A-6EC8-47DB-A63E-EFAF7E9190B6}" type="pres">
      <dgm:prSet presAssocID="{F9717DFE-4E8B-40E8-8061-F09087DB1C3E}" presName="linNode" presStyleCnt="0"/>
      <dgm:spPr/>
    </dgm:pt>
    <dgm:pt modelId="{467F7136-5ECE-4044-B761-964FD1007636}" type="pres">
      <dgm:prSet presAssocID="{F9717DFE-4E8B-40E8-8061-F09087DB1C3E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C9D4EE7-57DF-4F5A-AB72-D110138EE3E7}" type="pres">
      <dgm:prSet presAssocID="{F9717DFE-4E8B-40E8-8061-F09087DB1C3E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4D175438-F37E-44DF-965E-92F9EC5BC311}" srcId="{345D7EFF-864C-477C-B28C-33E6664F4A6B}" destId="{F9717DFE-4E8B-40E8-8061-F09087DB1C3E}" srcOrd="2" destOrd="0" parTransId="{55B32AF5-D434-4E1E-AFA1-DAD2D958D853}" sibTransId="{FC167E1D-C617-4CE0-AE0E-EC18BAED6BBC}"/>
    <dgm:cxn modelId="{D3C4A7A0-2DD2-4A8E-9A07-8AAA9F70E5FA}" srcId="{E37919E2-9EC5-4862-B812-AFF24DA8010F}" destId="{DB27BB55-7F9A-4D11-8618-D70A471FF82C}" srcOrd="1" destOrd="0" parTransId="{C9F653CF-BF56-4A8F-86D2-68E430392F71}" sibTransId="{8BA92156-322B-4F58-9219-1F0F28905F9F}"/>
    <dgm:cxn modelId="{7623CF83-EEDB-420B-889D-45279CA5C216}" srcId="{E9D4E847-43E1-417B-972C-DE0F00EF335E}" destId="{5808513A-5543-4579-83BE-57D91689A2D0}" srcOrd="1" destOrd="0" parTransId="{8F4C49E6-29B9-44E6-A55A-6282ED3B930A}" sibTransId="{AA1392C6-98DF-4D0E-B423-E816C9ECE864}"/>
    <dgm:cxn modelId="{6756ADF5-3841-4EAF-9678-05ACAD891B51}" type="presOf" srcId="{345D7EFF-864C-477C-B28C-33E6664F4A6B}" destId="{5773D06A-9D7A-49E8-907B-7610ACFDDA00}" srcOrd="0" destOrd="0" presId="urn:microsoft.com/office/officeart/2005/8/layout/vList5"/>
    <dgm:cxn modelId="{3AC31D9E-3020-44B0-83BE-C06060E6B0F9}" type="presOf" srcId="{5808513A-5543-4579-83BE-57D91689A2D0}" destId="{6C245903-BF23-4644-B57C-8A0F900B943A}" srcOrd="0" destOrd="1" presId="urn:microsoft.com/office/officeart/2005/8/layout/vList5"/>
    <dgm:cxn modelId="{7B3B1180-B02A-4A69-A8AC-282BDAD15C96}" srcId="{F9717DFE-4E8B-40E8-8061-F09087DB1C3E}" destId="{0D3EB781-9749-4D88-A513-4A16986A85A9}" srcOrd="0" destOrd="0" parTransId="{203B6524-DE38-4E77-893B-C0506F3A95CF}" sibTransId="{B90BC6ED-3825-4388-A18D-60128B7365C4}"/>
    <dgm:cxn modelId="{90035313-8889-4112-975C-AC89E03948D9}" srcId="{F9717DFE-4E8B-40E8-8061-F09087DB1C3E}" destId="{0BADA508-A547-4842-BEF5-DFB24B8BAAC8}" srcOrd="1" destOrd="0" parTransId="{F2CF7830-2356-452E-ADBD-77571A769C46}" sibTransId="{BA177522-83A4-4DE2-8918-9CBA0596FD99}"/>
    <dgm:cxn modelId="{B4432593-E2AD-42DD-AEE3-2047579F3778}" type="presOf" srcId="{E9D4E847-43E1-417B-972C-DE0F00EF335E}" destId="{49BFECCB-929B-440E-9F31-C754B1E31D00}" srcOrd="0" destOrd="0" presId="urn:microsoft.com/office/officeart/2005/8/layout/vList5"/>
    <dgm:cxn modelId="{67631CC5-6542-49AA-AE3E-0F43051A6F4E}" type="presOf" srcId="{538CFB3A-3FEB-4782-8706-103A6655AA6C}" destId="{E0985BDB-AD46-47EE-980C-8756F9D2241C}" srcOrd="0" destOrd="0" presId="urn:microsoft.com/office/officeart/2005/8/layout/vList5"/>
    <dgm:cxn modelId="{EC412DF1-0502-487B-9E3C-96712D0AC61B}" srcId="{345D7EFF-864C-477C-B28C-33E6664F4A6B}" destId="{E9D4E847-43E1-417B-972C-DE0F00EF335E}" srcOrd="0" destOrd="0" parTransId="{E7DD42A0-8D3C-4454-B2BC-51C024A793CB}" sibTransId="{A37DE9E3-9FC9-4D9A-9AC7-1E5CF674EB86}"/>
    <dgm:cxn modelId="{C7AC1465-5F7D-48BD-AD5F-4753A5CA280F}" type="presOf" srcId="{0BADA508-A547-4842-BEF5-DFB24B8BAAC8}" destId="{9C9D4EE7-57DF-4F5A-AB72-D110138EE3E7}" srcOrd="0" destOrd="1" presId="urn:microsoft.com/office/officeart/2005/8/layout/vList5"/>
    <dgm:cxn modelId="{35D5BFC2-4C24-408F-B3FD-64ABFC605F18}" type="presOf" srcId="{F9717DFE-4E8B-40E8-8061-F09087DB1C3E}" destId="{467F7136-5ECE-4044-B761-964FD1007636}" srcOrd="0" destOrd="0" presId="urn:microsoft.com/office/officeart/2005/8/layout/vList5"/>
    <dgm:cxn modelId="{10507383-8078-48E6-8392-E03605902B0A}" type="presOf" srcId="{E37919E2-9EC5-4862-B812-AFF24DA8010F}" destId="{9CE6064E-4712-40E4-80C6-288224268B8F}" srcOrd="0" destOrd="0" presId="urn:microsoft.com/office/officeart/2005/8/layout/vList5"/>
    <dgm:cxn modelId="{8D6C271C-C902-4C87-A7AC-8C29FC1D182F}" type="presOf" srcId="{DB27BB55-7F9A-4D11-8618-D70A471FF82C}" destId="{E0985BDB-AD46-47EE-980C-8756F9D2241C}" srcOrd="0" destOrd="1" presId="urn:microsoft.com/office/officeart/2005/8/layout/vList5"/>
    <dgm:cxn modelId="{A15C3352-7846-4F1E-8E91-5FD48A067BFA}" type="presOf" srcId="{22A8DA54-0610-4AF6-9F95-D89E662BF63C}" destId="{6C245903-BF23-4644-B57C-8A0F900B943A}" srcOrd="0" destOrd="0" presId="urn:microsoft.com/office/officeart/2005/8/layout/vList5"/>
    <dgm:cxn modelId="{D2E8F795-8BB7-42CC-B6F0-3CC5090F8C00}" type="presOf" srcId="{0D3EB781-9749-4D88-A513-4A16986A85A9}" destId="{9C9D4EE7-57DF-4F5A-AB72-D110138EE3E7}" srcOrd="0" destOrd="0" presId="urn:microsoft.com/office/officeart/2005/8/layout/vList5"/>
    <dgm:cxn modelId="{E1CE83B8-5DB3-4ED5-ABA8-BC1F89A2ABDB}" srcId="{E37919E2-9EC5-4862-B812-AFF24DA8010F}" destId="{538CFB3A-3FEB-4782-8706-103A6655AA6C}" srcOrd="0" destOrd="0" parTransId="{7F9E0CA7-87D5-46D9-A12B-3742BFFCC00F}" sibTransId="{CBD12241-44DD-4FAA-950E-A1E444CEEC88}"/>
    <dgm:cxn modelId="{404C149A-86E5-4B07-ACDA-81C72D2DB128}" srcId="{E9D4E847-43E1-417B-972C-DE0F00EF335E}" destId="{22A8DA54-0610-4AF6-9F95-D89E662BF63C}" srcOrd="0" destOrd="0" parTransId="{FA0364D7-D986-4D27-AA83-8F05D8E8075E}" sibTransId="{3D30538C-331D-4076-B1B0-1EA1EFCBD18B}"/>
    <dgm:cxn modelId="{15A999D8-9026-450E-9F67-5F9380D6EE69}" srcId="{345D7EFF-864C-477C-B28C-33E6664F4A6B}" destId="{E37919E2-9EC5-4862-B812-AFF24DA8010F}" srcOrd="1" destOrd="0" parTransId="{D23B8C8B-8EB6-4815-A256-F5D25AA83E7A}" sibTransId="{18EDD572-F613-45C7-B5CE-16773F9A914B}"/>
    <dgm:cxn modelId="{E8703C9B-8603-4D94-A6CD-2F81D29A5F90}" type="presParOf" srcId="{5773D06A-9D7A-49E8-907B-7610ACFDDA00}" destId="{54DEFC50-A521-48C6-AAAD-04FBA3EA59D2}" srcOrd="0" destOrd="0" presId="urn:microsoft.com/office/officeart/2005/8/layout/vList5"/>
    <dgm:cxn modelId="{E457F92C-525C-4044-ACCC-2DF38F614CE8}" type="presParOf" srcId="{54DEFC50-A521-48C6-AAAD-04FBA3EA59D2}" destId="{49BFECCB-929B-440E-9F31-C754B1E31D00}" srcOrd="0" destOrd="0" presId="urn:microsoft.com/office/officeart/2005/8/layout/vList5"/>
    <dgm:cxn modelId="{CC318B0C-592B-4A7A-97EF-6C2DC65579CD}" type="presParOf" srcId="{54DEFC50-A521-48C6-AAAD-04FBA3EA59D2}" destId="{6C245903-BF23-4644-B57C-8A0F900B943A}" srcOrd="1" destOrd="0" presId="urn:microsoft.com/office/officeart/2005/8/layout/vList5"/>
    <dgm:cxn modelId="{E496AAA6-116E-4909-B34B-0307A898B067}" type="presParOf" srcId="{5773D06A-9D7A-49E8-907B-7610ACFDDA00}" destId="{4A134A74-B948-4910-963C-6084665AB925}" srcOrd="1" destOrd="0" presId="urn:microsoft.com/office/officeart/2005/8/layout/vList5"/>
    <dgm:cxn modelId="{2CBEDB51-B94E-4C51-AE77-BF900CE4545A}" type="presParOf" srcId="{5773D06A-9D7A-49E8-907B-7610ACFDDA00}" destId="{FEA160AA-3A8F-4C41-B02A-B394CE0E0270}" srcOrd="2" destOrd="0" presId="urn:microsoft.com/office/officeart/2005/8/layout/vList5"/>
    <dgm:cxn modelId="{14B70458-11EE-4CA0-B097-EE3C1605A2BB}" type="presParOf" srcId="{FEA160AA-3A8F-4C41-B02A-B394CE0E0270}" destId="{9CE6064E-4712-40E4-80C6-288224268B8F}" srcOrd="0" destOrd="0" presId="urn:microsoft.com/office/officeart/2005/8/layout/vList5"/>
    <dgm:cxn modelId="{84541BFE-ADB5-4086-AB43-641512C6FE9E}" type="presParOf" srcId="{FEA160AA-3A8F-4C41-B02A-B394CE0E0270}" destId="{E0985BDB-AD46-47EE-980C-8756F9D2241C}" srcOrd="1" destOrd="0" presId="urn:microsoft.com/office/officeart/2005/8/layout/vList5"/>
    <dgm:cxn modelId="{92CA274F-9650-4C22-B621-83B012464CE6}" type="presParOf" srcId="{5773D06A-9D7A-49E8-907B-7610ACFDDA00}" destId="{41F8073E-486C-45F6-9B51-0927287056CF}" srcOrd="3" destOrd="0" presId="urn:microsoft.com/office/officeart/2005/8/layout/vList5"/>
    <dgm:cxn modelId="{19CB1B6B-D8A4-4977-AABC-DE1E4498817D}" type="presParOf" srcId="{5773D06A-9D7A-49E8-907B-7610ACFDDA00}" destId="{5EA7B78A-6EC8-47DB-A63E-EFAF7E9190B6}" srcOrd="4" destOrd="0" presId="urn:microsoft.com/office/officeart/2005/8/layout/vList5"/>
    <dgm:cxn modelId="{714061FC-326C-4804-894A-D4C85CC46A06}" type="presParOf" srcId="{5EA7B78A-6EC8-47DB-A63E-EFAF7E9190B6}" destId="{467F7136-5ECE-4044-B761-964FD1007636}" srcOrd="0" destOrd="0" presId="urn:microsoft.com/office/officeart/2005/8/layout/vList5"/>
    <dgm:cxn modelId="{4A4C4E14-6C7A-49CC-9BAE-C873887FA807}" type="presParOf" srcId="{5EA7B78A-6EC8-47DB-A63E-EFAF7E9190B6}" destId="{9C9D4EE7-57DF-4F5A-AB72-D110138EE3E7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9CC2ED2-D90A-413F-8B6C-F6AEDAE24696}" type="doc">
      <dgm:prSet loTypeId="urn:microsoft.com/office/officeart/2005/8/layout/bProcess4" loCatId="process" qsTypeId="urn:microsoft.com/office/officeart/2005/8/quickstyle/3d7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EA34A552-C710-49B6-85A6-FD411A4178E7}">
      <dgm:prSet phldrT="[Texto]"/>
      <dgm:spPr/>
      <dgm:t>
        <a:bodyPr/>
        <a:lstStyle/>
        <a:p>
          <a:r>
            <a:rPr lang="es-ES" dirty="0" smtClean="0"/>
            <a:t>Tener el titulo de bachiller</a:t>
          </a:r>
          <a:endParaRPr lang="es-ES" dirty="0"/>
        </a:p>
      </dgm:t>
    </dgm:pt>
    <dgm:pt modelId="{1FFAB89E-CD58-4C69-80BF-A2FACC0AC6D9}" type="parTrans" cxnId="{06C01B9D-E39C-43B6-955B-7AEB9EFDE378}">
      <dgm:prSet/>
      <dgm:spPr/>
      <dgm:t>
        <a:bodyPr/>
        <a:lstStyle/>
        <a:p>
          <a:endParaRPr lang="es-ES"/>
        </a:p>
      </dgm:t>
    </dgm:pt>
    <dgm:pt modelId="{FA5B1A1E-7373-4001-9A3B-3A45BD4FC37E}" type="sibTrans" cxnId="{06C01B9D-E39C-43B6-955B-7AEB9EFDE378}">
      <dgm:prSet/>
      <dgm:spPr/>
      <dgm:t>
        <a:bodyPr/>
        <a:lstStyle/>
        <a:p>
          <a:endParaRPr lang="es-ES"/>
        </a:p>
      </dgm:t>
    </dgm:pt>
    <dgm:pt modelId="{A05B8261-5D70-4F28-9399-3A59A7861F79}">
      <dgm:prSet phldrT="[Texto]"/>
      <dgm:spPr/>
      <dgm:t>
        <a:bodyPr/>
        <a:lstStyle/>
        <a:p>
          <a:r>
            <a:rPr lang="es-ES" dirty="0" smtClean="0"/>
            <a:t>Tener cumplidos 18 años el año del examen</a:t>
          </a:r>
          <a:endParaRPr lang="es-ES" dirty="0"/>
        </a:p>
      </dgm:t>
    </dgm:pt>
    <dgm:pt modelId="{47FB7B3F-FF93-404C-8ACE-85C5CEE3CB0F}" type="parTrans" cxnId="{896F60C6-6CCE-4562-A580-59294158D944}">
      <dgm:prSet/>
      <dgm:spPr/>
      <dgm:t>
        <a:bodyPr/>
        <a:lstStyle/>
        <a:p>
          <a:endParaRPr lang="es-ES"/>
        </a:p>
      </dgm:t>
    </dgm:pt>
    <dgm:pt modelId="{DE401ADE-3F13-482A-8C50-DC8325BC799C}" type="sibTrans" cxnId="{896F60C6-6CCE-4562-A580-59294158D944}">
      <dgm:prSet/>
      <dgm:spPr/>
      <dgm:t>
        <a:bodyPr/>
        <a:lstStyle/>
        <a:p>
          <a:endParaRPr lang="es-ES"/>
        </a:p>
      </dgm:t>
    </dgm:pt>
    <dgm:pt modelId="{18DC8831-F2F9-478E-9D21-2312E1923C12}">
      <dgm:prSet phldrT="[Texto]"/>
      <dgm:spPr/>
      <dgm:t>
        <a:bodyPr/>
        <a:lstStyle/>
        <a:p>
          <a:r>
            <a:rPr lang="es-ES" dirty="0" smtClean="0"/>
            <a:t>Carecer de antecedentes penales</a:t>
          </a:r>
          <a:endParaRPr lang="es-ES" dirty="0"/>
        </a:p>
      </dgm:t>
    </dgm:pt>
    <dgm:pt modelId="{EE12465C-FCB0-4F22-91B6-735B60126C24}" type="parTrans" cxnId="{41E13A0D-0564-4474-9EDF-4828660B2797}">
      <dgm:prSet/>
      <dgm:spPr/>
      <dgm:t>
        <a:bodyPr/>
        <a:lstStyle/>
        <a:p>
          <a:endParaRPr lang="es-ES"/>
        </a:p>
      </dgm:t>
    </dgm:pt>
    <dgm:pt modelId="{759209A2-161A-45FB-B134-0A6807238777}" type="sibTrans" cxnId="{41E13A0D-0564-4474-9EDF-4828660B2797}">
      <dgm:prSet/>
      <dgm:spPr/>
      <dgm:t>
        <a:bodyPr/>
        <a:lstStyle/>
        <a:p>
          <a:endParaRPr lang="es-ES"/>
        </a:p>
      </dgm:t>
    </dgm:pt>
    <dgm:pt modelId="{D3A31168-0B24-41C3-8067-5202737B78C9}">
      <dgm:prSet phldrT="[Texto]"/>
      <dgm:spPr/>
      <dgm:t>
        <a:bodyPr/>
        <a:lstStyle/>
        <a:p>
          <a:r>
            <a:rPr lang="es-ES" dirty="0" smtClean="0"/>
            <a:t>Nacionalidad española/ Carne de conducir</a:t>
          </a:r>
          <a:endParaRPr lang="es-ES" dirty="0"/>
        </a:p>
      </dgm:t>
    </dgm:pt>
    <dgm:pt modelId="{BA630AEE-6884-472E-8B9B-EECEAB85BC47}" type="parTrans" cxnId="{8B023C05-5F48-4377-A669-EF6D502CAE90}">
      <dgm:prSet/>
      <dgm:spPr/>
      <dgm:t>
        <a:bodyPr/>
        <a:lstStyle/>
        <a:p>
          <a:endParaRPr lang="es-ES"/>
        </a:p>
      </dgm:t>
    </dgm:pt>
    <dgm:pt modelId="{4E26646F-6CC7-47FC-9546-5CA81F77E33E}" type="sibTrans" cxnId="{8B023C05-5F48-4377-A669-EF6D502CAE90}">
      <dgm:prSet/>
      <dgm:spPr/>
      <dgm:t>
        <a:bodyPr/>
        <a:lstStyle/>
        <a:p>
          <a:endParaRPr lang="es-ES"/>
        </a:p>
      </dgm:t>
    </dgm:pt>
    <dgm:pt modelId="{9E6F160D-84C3-4F64-9D14-69086659D7B7}">
      <dgm:prSet phldrT="[Texto]"/>
      <dgm:spPr/>
      <dgm:t>
        <a:bodyPr/>
        <a:lstStyle/>
        <a:p>
          <a:r>
            <a:rPr lang="es-ES" dirty="0" smtClean="0"/>
            <a:t>Compromiso de llevar armas</a:t>
          </a:r>
          <a:endParaRPr lang="es-ES" dirty="0"/>
        </a:p>
      </dgm:t>
    </dgm:pt>
    <dgm:pt modelId="{D9D1F9DF-6F11-46AC-9876-2D45CFAF8888}" type="parTrans" cxnId="{E17BF61C-283F-40D3-8B0C-2E3EB8E370B6}">
      <dgm:prSet/>
      <dgm:spPr/>
      <dgm:t>
        <a:bodyPr/>
        <a:lstStyle/>
        <a:p>
          <a:endParaRPr lang="es-ES"/>
        </a:p>
      </dgm:t>
    </dgm:pt>
    <dgm:pt modelId="{E7FDD31E-3078-4406-A1CE-CBCB217DB90D}" type="sibTrans" cxnId="{E17BF61C-283F-40D3-8B0C-2E3EB8E370B6}">
      <dgm:prSet/>
      <dgm:spPr/>
      <dgm:t>
        <a:bodyPr/>
        <a:lstStyle/>
        <a:p>
          <a:endParaRPr lang="es-ES"/>
        </a:p>
      </dgm:t>
    </dgm:pt>
    <dgm:pt modelId="{6B99FC40-5ABB-4A03-8E7F-99E62CE126AB}">
      <dgm:prSet phldrT="[Texto]"/>
      <dgm:spPr/>
      <dgm:t>
        <a:bodyPr/>
        <a:lstStyle/>
        <a:p>
          <a:r>
            <a:rPr lang="es-ES" dirty="0" smtClean="0"/>
            <a:t>Pasar examen conocimientos</a:t>
          </a:r>
          <a:endParaRPr lang="es-ES" dirty="0"/>
        </a:p>
      </dgm:t>
    </dgm:pt>
    <dgm:pt modelId="{84F4F95B-4EC4-44C7-BA62-ADFCD234D9DA}" type="parTrans" cxnId="{1A2F340D-6030-4DE2-A542-0DBB343A710D}">
      <dgm:prSet/>
      <dgm:spPr/>
      <dgm:t>
        <a:bodyPr/>
        <a:lstStyle/>
        <a:p>
          <a:endParaRPr lang="es-ES"/>
        </a:p>
      </dgm:t>
    </dgm:pt>
    <dgm:pt modelId="{16E708A2-D204-4AF9-99DE-A3FF5AC4CF6B}" type="sibTrans" cxnId="{1A2F340D-6030-4DE2-A542-0DBB343A710D}">
      <dgm:prSet/>
      <dgm:spPr/>
      <dgm:t>
        <a:bodyPr/>
        <a:lstStyle/>
        <a:p>
          <a:endParaRPr lang="es-ES"/>
        </a:p>
      </dgm:t>
    </dgm:pt>
    <dgm:pt modelId="{38F6C801-46DF-4BF8-9901-DB9BE31C5C78}">
      <dgm:prSet phldrT="[Texto]"/>
      <dgm:spPr/>
      <dgm:t>
        <a:bodyPr/>
        <a:lstStyle/>
        <a:p>
          <a:r>
            <a:rPr lang="es-ES" dirty="0" smtClean="0"/>
            <a:t>Pasar pruebas físicas y medicas (tatuajes, altura)</a:t>
          </a:r>
          <a:endParaRPr lang="es-ES" dirty="0"/>
        </a:p>
      </dgm:t>
    </dgm:pt>
    <dgm:pt modelId="{7FFDC47A-3C93-46B8-8A92-A35B11753960}" type="parTrans" cxnId="{17C5553F-48BD-4A6C-A765-62A83D667CFE}">
      <dgm:prSet/>
      <dgm:spPr/>
      <dgm:t>
        <a:bodyPr/>
        <a:lstStyle/>
        <a:p>
          <a:endParaRPr lang="es-ES"/>
        </a:p>
      </dgm:t>
    </dgm:pt>
    <dgm:pt modelId="{891B768B-2029-4338-A3D9-D7516FB64E01}" type="sibTrans" cxnId="{17C5553F-48BD-4A6C-A765-62A83D667CFE}">
      <dgm:prSet/>
      <dgm:spPr/>
      <dgm:t>
        <a:bodyPr/>
        <a:lstStyle/>
        <a:p>
          <a:endParaRPr lang="es-ES"/>
        </a:p>
      </dgm:t>
    </dgm:pt>
    <dgm:pt modelId="{CA71C8BB-867C-4584-8BA8-1E0FCFA1CD25}">
      <dgm:prSet phldrT="[Texto]"/>
      <dgm:spPr/>
      <dgm:t>
        <a:bodyPr/>
        <a:lstStyle/>
        <a:p>
          <a:r>
            <a:rPr lang="es-ES" dirty="0" smtClean="0"/>
            <a:t>Superar una entrevista personal</a:t>
          </a:r>
          <a:endParaRPr lang="es-ES" dirty="0"/>
        </a:p>
      </dgm:t>
    </dgm:pt>
    <dgm:pt modelId="{CBD007AD-457D-4C77-8DF6-EC70FF8FF80C}" type="parTrans" cxnId="{C530FB0B-A66C-4B76-99AC-FD14A5AB096E}">
      <dgm:prSet/>
      <dgm:spPr/>
      <dgm:t>
        <a:bodyPr/>
        <a:lstStyle/>
        <a:p>
          <a:endParaRPr lang="es-ES"/>
        </a:p>
      </dgm:t>
    </dgm:pt>
    <dgm:pt modelId="{5ADA7031-CC4E-4226-B8A1-A819117F6675}" type="sibTrans" cxnId="{C530FB0B-A66C-4B76-99AC-FD14A5AB096E}">
      <dgm:prSet/>
      <dgm:spPr/>
      <dgm:t>
        <a:bodyPr/>
        <a:lstStyle/>
        <a:p>
          <a:endParaRPr lang="es-ES"/>
        </a:p>
      </dgm:t>
    </dgm:pt>
    <dgm:pt modelId="{FC04A0C8-5AA3-412A-90EB-069171C8C417}">
      <dgm:prSet phldrT="[Texto]"/>
      <dgm:spPr/>
      <dgm:t>
        <a:bodyPr/>
        <a:lstStyle/>
        <a:p>
          <a:r>
            <a:rPr lang="es-ES" dirty="0" smtClean="0"/>
            <a:t>Nueve meses de formación academia militar</a:t>
          </a:r>
          <a:endParaRPr lang="es-ES" dirty="0"/>
        </a:p>
      </dgm:t>
    </dgm:pt>
    <dgm:pt modelId="{BF675FC7-A638-49BD-AD83-82E961F0EB46}" type="parTrans" cxnId="{303D45E4-DC8A-4A0F-9BEC-22E119AC796C}">
      <dgm:prSet/>
      <dgm:spPr/>
      <dgm:t>
        <a:bodyPr/>
        <a:lstStyle/>
        <a:p>
          <a:endParaRPr lang="es-ES"/>
        </a:p>
      </dgm:t>
    </dgm:pt>
    <dgm:pt modelId="{23499FA6-763D-4101-A5DA-C0154D30918D}" type="sibTrans" cxnId="{303D45E4-DC8A-4A0F-9BEC-22E119AC796C}">
      <dgm:prSet/>
      <dgm:spPr/>
      <dgm:t>
        <a:bodyPr/>
        <a:lstStyle/>
        <a:p>
          <a:endParaRPr lang="es-ES"/>
        </a:p>
      </dgm:t>
    </dgm:pt>
    <dgm:pt modelId="{3C156377-4B44-4D76-A86D-0A55D1D5BBFD}" type="pres">
      <dgm:prSet presAssocID="{39CC2ED2-D90A-413F-8B6C-F6AEDAE24696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es-ES"/>
        </a:p>
      </dgm:t>
    </dgm:pt>
    <dgm:pt modelId="{4B31FD20-588D-46EF-B3D2-6957036A4EA5}" type="pres">
      <dgm:prSet presAssocID="{EA34A552-C710-49B6-85A6-FD411A4178E7}" presName="compNode" presStyleCnt="0"/>
      <dgm:spPr/>
    </dgm:pt>
    <dgm:pt modelId="{BCC3D589-3ECA-462F-9A42-89899D6C6C1E}" type="pres">
      <dgm:prSet presAssocID="{EA34A552-C710-49B6-85A6-FD411A4178E7}" presName="dummyConnPt" presStyleCnt="0"/>
      <dgm:spPr/>
    </dgm:pt>
    <dgm:pt modelId="{CEC0A60D-D008-415A-ACB4-4330EB28A47F}" type="pres">
      <dgm:prSet presAssocID="{EA34A552-C710-49B6-85A6-FD411A4178E7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4FE8C28-057D-4029-9BFA-96D1795C267C}" type="pres">
      <dgm:prSet presAssocID="{FA5B1A1E-7373-4001-9A3B-3A45BD4FC37E}" presName="sibTrans" presStyleLbl="bgSibTrans2D1" presStyleIdx="0" presStyleCnt="8"/>
      <dgm:spPr/>
      <dgm:t>
        <a:bodyPr/>
        <a:lstStyle/>
        <a:p>
          <a:endParaRPr lang="es-ES"/>
        </a:p>
      </dgm:t>
    </dgm:pt>
    <dgm:pt modelId="{98CE0E2E-31E0-4443-9E13-43AE1088B547}" type="pres">
      <dgm:prSet presAssocID="{A05B8261-5D70-4F28-9399-3A59A7861F79}" presName="compNode" presStyleCnt="0"/>
      <dgm:spPr/>
    </dgm:pt>
    <dgm:pt modelId="{48368FB9-7358-4317-91D6-2807894F8F15}" type="pres">
      <dgm:prSet presAssocID="{A05B8261-5D70-4F28-9399-3A59A7861F79}" presName="dummyConnPt" presStyleCnt="0"/>
      <dgm:spPr/>
    </dgm:pt>
    <dgm:pt modelId="{7BFB2171-E945-4D8A-A839-C677FA7162A3}" type="pres">
      <dgm:prSet presAssocID="{A05B8261-5D70-4F28-9399-3A59A7861F79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26AE9EA-5677-420F-AE30-277D2EB57544}" type="pres">
      <dgm:prSet presAssocID="{DE401ADE-3F13-482A-8C50-DC8325BC799C}" presName="sibTrans" presStyleLbl="bgSibTrans2D1" presStyleIdx="1" presStyleCnt="8"/>
      <dgm:spPr/>
      <dgm:t>
        <a:bodyPr/>
        <a:lstStyle/>
        <a:p>
          <a:endParaRPr lang="es-ES"/>
        </a:p>
      </dgm:t>
    </dgm:pt>
    <dgm:pt modelId="{C176CCD2-9787-42A1-A706-BB90EC2B087C}" type="pres">
      <dgm:prSet presAssocID="{18DC8831-F2F9-478E-9D21-2312E1923C12}" presName="compNode" presStyleCnt="0"/>
      <dgm:spPr/>
    </dgm:pt>
    <dgm:pt modelId="{D7464138-BFBA-49BB-B600-71BDDC8D1CC0}" type="pres">
      <dgm:prSet presAssocID="{18DC8831-F2F9-478E-9D21-2312E1923C12}" presName="dummyConnPt" presStyleCnt="0"/>
      <dgm:spPr/>
    </dgm:pt>
    <dgm:pt modelId="{09308492-681E-4C44-A864-8EF025AFFE1B}" type="pres">
      <dgm:prSet presAssocID="{18DC8831-F2F9-478E-9D21-2312E1923C12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F1F42B5-13A0-4AF8-B814-935CC85DA766}" type="pres">
      <dgm:prSet presAssocID="{759209A2-161A-45FB-B134-0A6807238777}" presName="sibTrans" presStyleLbl="bgSibTrans2D1" presStyleIdx="2" presStyleCnt="8"/>
      <dgm:spPr/>
      <dgm:t>
        <a:bodyPr/>
        <a:lstStyle/>
        <a:p>
          <a:endParaRPr lang="es-ES"/>
        </a:p>
      </dgm:t>
    </dgm:pt>
    <dgm:pt modelId="{D6F55EC9-F6F6-42E9-A879-2092F14F7EEA}" type="pres">
      <dgm:prSet presAssocID="{D3A31168-0B24-41C3-8067-5202737B78C9}" presName="compNode" presStyleCnt="0"/>
      <dgm:spPr/>
    </dgm:pt>
    <dgm:pt modelId="{CC95EABF-FE7A-4F1F-B764-DAB265B0AD74}" type="pres">
      <dgm:prSet presAssocID="{D3A31168-0B24-41C3-8067-5202737B78C9}" presName="dummyConnPt" presStyleCnt="0"/>
      <dgm:spPr/>
    </dgm:pt>
    <dgm:pt modelId="{5C9A9470-F4CA-47AF-8519-3618776CAF92}" type="pres">
      <dgm:prSet presAssocID="{D3A31168-0B24-41C3-8067-5202737B78C9}" presName="node" presStyleLbl="node1" presStyleIdx="3" presStyleCnt="9" custLinFactNeighborX="322" custLinFactNeighborY="3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A949F9D-D4F5-46C7-B9D6-54F7744FDBC1}" type="pres">
      <dgm:prSet presAssocID="{4E26646F-6CC7-47FC-9546-5CA81F77E33E}" presName="sibTrans" presStyleLbl="bgSibTrans2D1" presStyleIdx="3" presStyleCnt="8"/>
      <dgm:spPr/>
      <dgm:t>
        <a:bodyPr/>
        <a:lstStyle/>
        <a:p>
          <a:endParaRPr lang="es-ES"/>
        </a:p>
      </dgm:t>
    </dgm:pt>
    <dgm:pt modelId="{E1CDD198-CE25-42AB-8748-5663A4E38F6A}" type="pres">
      <dgm:prSet presAssocID="{9E6F160D-84C3-4F64-9D14-69086659D7B7}" presName="compNode" presStyleCnt="0"/>
      <dgm:spPr/>
    </dgm:pt>
    <dgm:pt modelId="{C8F3FCBF-B44B-4897-A92D-2DEA285C4862}" type="pres">
      <dgm:prSet presAssocID="{9E6F160D-84C3-4F64-9D14-69086659D7B7}" presName="dummyConnPt" presStyleCnt="0"/>
      <dgm:spPr/>
    </dgm:pt>
    <dgm:pt modelId="{AFBDA227-E2A4-4136-A8F7-D2C16825CC01}" type="pres">
      <dgm:prSet presAssocID="{9E6F160D-84C3-4F64-9D14-69086659D7B7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A71F4F0-6095-42CB-B9FF-DB6495F8FED0}" type="pres">
      <dgm:prSet presAssocID="{E7FDD31E-3078-4406-A1CE-CBCB217DB90D}" presName="sibTrans" presStyleLbl="bgSibTrans2D1" presStyleIdx="4" presStyleCnt="8"/>
      <dgm:spPr/>
      <dgm:t>
        <a:bodyPr/>
        <a:lstStyle/>
        <a:p>
          <a:endParaRPr lang="es-ES"/>
        </a:p>
      </dgm:t>
    </dgm:pt>
    <dgm:pt modelId="{24178247-5538-4418-AFF8-B1B7F6233107}" type="pres">
      <dgm:prSet presAssocID="{6B99FC40-5ABB-4A03-8E7F-99E62CE126AB}" presName="compNode" presStyleCnt="0"/>
      <dgm:spPr/>
    </dgm:pt>
    <dgm:pt modelId="{99DC56EB-F4A4-4158-BF91-DC9D9F02DDCF}" type="pres">
      <dgm:prSet presAssocID="{6B99FC40-5ABB-4A03-8E7F-99E62CE126AB}" presName="dummyConnPt" presStyleCnt="0"/>
      <dgm:spPr/>
    </dgm:pt>
    <dgm:pt modelId="{A4BEA20F-C88F-43E6-8CA1-38B04C44AF52}" type="pres">
      <dgm:prSet presAssocID="{6B99FC40-5ABB-4A03-8E7F-99E62CE126AB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38BD6EF-14A5-4F47-8C91-243781006088}" type="pres">
      <dgm:prSet presAssocID="{16E708A2-D204-4AF9-99DE-A3FF5AC4CF6B}" presName="sibTrans" presStyleLbl="bgSibTrans2D1" presStyleIdx="5" presStyleCnt="8"/>
      <dgm:spPr/>
      <dgm:t>
        <a:bodyPr/>
        <a:lstStyle/>
        <a:p>
          <a:endParaRPr lang="es-ES"/>
        </a:p>
      </dgm:t>
    </dgm:pt>
    <dgm:pt modelId="{417DFCBC-D07B-4581-9B34-516156B8E3D5}" type="pres">
      <dgm:prSet presAssocID="{38F6C801-46DF-4BF8-9901-DB9BE31C5C78}" presName="compNode" presStyleCnt="0"/>
      <dgm:spPr/>
    </dgm:pt>
    <dgm:pt modelId="{14DC7463-2666-4157-A40F-B06357B460B6}" type="pres">
      <dgm:prSet presAssocID="{38F6C801-46DF-4BF8-9901-DB9BE31C5C78}" presName="dummyConnPt" presStyleCnt="0"/>
      <dgm:spPr/>
    </dgm:pt>
    <dgm:pt modelId="{6D5CAA00-13C7-48E2-ABE0-CA94521BF1D8}" type="pres">
      <dgm:prSet presAssocID="{38F6C801-46DF-4BF8-9901-DB9BE31C5C78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82880C6-662B-4637-BB01-6CE8C71784B0}" type="pres">
      <dgm:prSet presAssocID="{891B768B-2029-4338-A3D9-D7516FB64E01}" presName="sibTrans" presStyleLbl="bgSibTrans2D1" presStyleIdx="6" presStyleCnt="8"/>
      <dgm:spPr/>
      <dgm:t>
        <a:bodyPr/>
        <a:lstStyle/>
        <a:p>
          <a:endParaRPr lang="es-ES"/>
        </a:p>
      </dgm:t>
    </dgm:pt>
    <dgm:pt modelId="{8C17BCAA-A848-47C5-A29B-7D9C391BC607}" type="pres">
      <dgm:prSet presAssocID="{CA71C8BB-867C-4584-8BA8-1E0FCFA1CD25}" presName="compNode" presStyleCnt="0"/>
      <dgm:spPr/>
    </dgm:pt>
    <dgm:pt modelId="{D80F3B1F-5B99-4C4E-BE36-688B836DDA57}" type="pres">
      <dgm:prSet presAssocID="{CA71C8BB-867C-4584-8BA8-1E0FCFA1CD25}" presName="dummyConnPt" presStyleCnt="0"/>
      <dgm:spPr/>
    </dgm:pt>
    <dgm:pt modelId="{6BBDD0C2-5F48-4837-8E64-0A7B31C9C842}" type="pres">
      <dgm:prSet presAssocID="{CA71C8BB-867C-4584-8BA8-1E0FCFA1CD25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BD38476-3757-4C43-A8B7-A7C394ABB417}" type="pres">
      <dgm:prSet presAssocID="{5ADA7031-CC4E-4226-B8A1-A819117F6675}" presName="sibTrans" presStyleLbl="bgSibTrans2D1" presStyleIdx="7" presStyleCnt="8"/>
      <dgm:spPr/>
      <dgm:t>
        <a:bodyPr/>
        <a:lstStyle/>
        <a:p>
          <a:endParaRPr lang="es-ES"/>
        </a:p>
      </dgm:t>
    </dgm:pt>
    <dgm:pt modelId="{462EA18A-C737-438E-8888-6E2C537056DD}" type="pres">
      <dgm:prSet presAssocID="{FC04A0C8-5AA3-412A-90EB-069171C8C417}" presName="compNode" presStyleCnt="0"/>
      <dgm:spPr/>
    </dgm:pt>
    <dgm:pt modelId="{F7958E8C-2655-49C9-90A5-41DE8E980694}" type="pres">
      <dgm:prSet presAssocID="{FC04A0C8-5AA3-412A-90EB-069171C8C417}" presName="dummyConnPt" presStyleCnt="0"/>
      <dgm:spPr/>
    </dgm:pt>
    <dgm:pt modelId="{94551500-369E-4ED5-8B45-CED31C7247D6}" type="pres">
      <dgm:prSet presAssocID="{FC04A0C8-5AA3-412A-90EB-069171C8C417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8B023C05-5F48-4377-A669-EF6D502CAE90}" srcId="{39CC2ED2-D90A-413F-8B6C-F6AEDAE24696}" destId="{D3A31168-0B24-41C3-8067-5202737B78C9}" srcOrd="3" destOrd="0" parTransId="{BA630AEE-6884-472E-8B9B-EECEAB85BC47}" sibTransId="{4E26646F-6CC7-47FC-9546-5CA81F77E33E}"/>
    <dgm:cxn modelId="{0529011A-6955-4229-BA2A-F2774DAA91E1}" type="presOf" srcId="{39CC2ED2-D90A-413F-8B6C-F6AEDAE24696}" destId="{3C156377-4B44-4D76-A86D-0A55D1D5BBFD}" srcOrd="0" destOrd="0" presId="urn:microsoft.com/office/officeart/2005/8/layout/bProcess4"/>
    <dgm:cxn modelId="{FF06BE5D-231E-49D4-876C-16669879CA6D}" type="presOf" srcId="{FA5B1A1E-7373-4001-9A3B-3A45BD4FC37E}" destId="{24FE8C28-057D-4029-9BFA-96D1795C267C}" srcOrd="0" destOrd="0" presId="urn:microsoft.com/office/officeart/2005/8/layout/bProcess4"/>
    <dgm:cxn modelId="{AEA93F2C-07D2-4088-AB9B-AA47BD0EB1C3}" type="presOf" srcId="{E7FDD31E-3078-4406-A1CE-CBCB217DB90D}" destId="{5A71F4F0-6095-42CB-B9FF-DB6495F8FED0}" srcOrd="0" destOrd="0" presId="urn:microsoft.com/office/officeart/2005/8/layout/bProcess4"/>
    <dgm:cxn modelId="{BE9EF998-418A-40A7-8984-CF3B859AA3F1}" type="presOf" srcId="{6B99FC40-5ABB-4A03-8E7F-99E62CE126AB}" destId="{A4BEA20F-C88F-43E6-8CA1-38B04C44AF52}" srcOrd="0" destOrd="0" presId="urn:microsoft.com/office/officeart/2005/8/layout/bProcess4"/>
    <dgm:cxn modelId="{144E19B1-7EBA-47FC-8D9E-611D27CB4766}" type="presOf" srcId="{4E26646F-6CC7-47FC-9546-5CA81F77E33E}" destId="{9A949F9D-D4F5-46C7-B9D6-54F7744FDBC1}" srcOrd="0" destOrd="0" presId="urn:microsoft.com/office/officeart/2005/8/layout/bProcess4"/>
    <dgm:cxn modelId="{41B873AF-670F-4E46-AEFE-BB3B74F91A00}" type="presOf" srcId="{EA34A552-C710-49B6-85A6-FD411A4178E7}" destId="{CEC0A60D-D008-415A-ACB4-4330EB28A47F}" srcOrd="0" destOrd="0" presId="urn:microsoft.com/office/officeart/2005/8/layout/bProcess4"/>
    <dgm:cxn modelId="{751B5CBF-B8EB-41C6-9C1F-6212E8EBD297}" type="presOf" srcId="{5ADA7031-CC4E-4226-B8A1-A819117F6675}" destId="{1BD38476-3757-4C43-A8B7-A7C394ABB417}" srcOrd="0" destOrd="0" presId="urn:microsoft.com/office/officeart/2005/8/layout/bProcess4"/>
    <dgm:cxn modelId="{95D95583-DD61-4C90-8719-C5CF77BED9EF}" type="presOf" srcId="{FC04A0C8-5AA3-412A-90EB-069171C8C417}" destId="{94551500-369E-4ED5-8B45-CED31C7247D6}" srcOrd="0" destOrd="0" presId="urn:microsoft.com/office/officeart/2005/8/layout/bProcess4"/>
    <dgm:cxn modelId="{17C5553F-48BD-4A6C-A765-62A83D667CFE}" srcId="{39CC2ED2-D90A-413F-8B6C-F6AEDAE24696}" destId="{38F6C801-46DF-4BF8-9901-DB9BE31C5C78}" srcOrd="6" destOrd="0" parTransId="{7FFDC47A-3C93-46B8-8A92-A35B11753960}" sibTransId="{891B768B-2029-4338-A3D9-D7516FB64E01}"/>
    <dgm:cxn modelId="{548AF9DF-6F32-42B5-A8B6-B7F3EFC39223}" type="presOf" srcId="{CA71C8BB-867C-4584-8BA8-1E0FCFA1CD25}" destId="{6BBDD0C2-5F48-4837-8E64-0A7B31C9C842}" srcOrd="0" destOrd="0" presId="urn:microsoft.com/office/officeart/2005/8/layout/bProcess4"/>
    <dgm:cxn modelId="{2A1DC19D-FFE1-47CF-9BA9-61193F625862}" type="presOf" srcId="{891B768B-2029-4338-A3D9-D7516FB64E01}" destId="{D82880C6-662B-4637-BB01-6CE8C71784B0}" srcOrd="0" destOrd="0" presId="urn:microsoft.com/office/officeart/2005/8/layout/bProcess4"/>
    <dgm:cxn modelId="{38089F32-44C9-430C-9AB2-8F92D7CABF28}" type="presOf" srcId="{9E6F160D-84C3-4F64-9D14-69086659D7B7}" destId="{AFBDA227-E2A4-4136-A8F7-D2C16825CC01}" srcOrd="0" destOrd="0" presId="urn:microsoft.com/office/officeart/2005/8/layout/bProcess4"/>
    <dgm:cxn modelId="{896F60C6-6CCE-4562-A580-59294158D944}" srcId="{39CC2ED2-D90A-413F-8B6C-F6AEDAE24696}" destId="{A05B8261-5D70-4F28-9399-3A59A7861F79}" srcOrd="1" destOrd="0" parTransId="{47FB7B3F-FF93-404C-8ACE-85C5CEE3CB0F}" sibTransId="{DE401ADE-3F13-482A-8C50-DC8325BC799C}"/>
    <dgm:cxn modelId="{6D601EEC-3704-49F2-87C6-2F46B3319A4E}" type="presOf" srcId="{DE401ADE-3F13-482A-8C50-DC8325BC799C}" destId="{626AE9EA-5677-420F-AE30-277D2EB57544}" srcOrd="0" destOrd="0" presId="urn:microsoft.com/office/officeart/2005/8/layout/bProcess4"/>
    <dgm:cxn modelId="{89B9111E-9FF0-4D59-8B4C-63D2BB7E1FFF}" type="presOf" srcId="{16E708A2-D204-4AF9-99DE-A3FF5AC4CF6B}" destId="{E38BD6EF-14A5-4F47-8C91-243781006088}" srcOrd="0" destOrd="0" presId="urn:microsoft.com/office/officeart/2005/8/layout/bProcess4"/>
    <dgm:cxn modelId="{1B487965-E317-4F11-9EC3-A9FD06FCCD54}" type="presOf" srcId="{18DC8831-F2F9-478E-9D21-2312E1923C12}" destId="{09308492-681E-4C44-A864-8EF025AFFE1B}" srcOrd="0" destOrd="0" presId="urn:microsoft.com/office/officeart/2005/8/layout/bProcess4"/>
    <dgm:cxn modelId="{9285E0E3-B59B-4C1E-B5F9-88DD339D572F}" type="presOf" srcId="{38F6C801-46DF-4BF8-9901-DB9BE31C5C78}" destId="{6D5CAA00-13C7-48E2-ABE0-CA94521BF1D8}" srcOrd="0" destOrd="0" presId="urn:microsoft.com/office/officeart/2005/8/layout/bProcess4"/>
    <dgm:cxn modelId="{CB3999BD-6F48-490D-9092-0FF90D062F9B}" type="presOf" srcId="{D3A31168-0B24-41C3-8067-5202737B78C9}" destId="{5C9A9470-F4CA-47AF-8519-3618776CAF92}" srcOrd="0" destOrd="0" presId="urn:microsoft.com/office/officeart/2005/8/layout/bProcess4"/>
    <dgm:cxn modelId="{5590043D-96A3-484C-A690-745C3EF99E86}" type="presOf" srcId="{759209A2-161A-45FB-B134-0A6807238777}" destId="{7F1F42B5-13A0-4AF8-B814-935CC85DA766}" srcOrd="0" destOrd="0" presId="urn:microsoft.com/office/officeart/2005/8/layout/bProcess4"/>
    <dgm:cxn modelId="{E17BF61C-283F-40D3-8B0C-2E3EB8E370B6}" srcId="{39CC2ED2-D90A-413F-8B6C-F6AEDAE24696}" destId="{9E6F160D-84C3-4F64-9D14-69086659D7B7}" srcOrd="4" destOrd="0" parTransId="{D9D1F9DF-6F11-46AC-9876-2D45CFAF8888}" sibTransId="{E7FDD31E-3078-4406-A1CE-CBCB217DB90D}"/>
    <dgm:cxn modelId="{303D45E4-DC8A-4A0F-9BEC-22E119AC796C}" srcId="{39CC2ED2-D90A-413F-8B6C-F6AEDAE24696}" destId="{FC04A0C8-5AA3-412A-90EB-069171C8C417}" srcOrd="8" destOrd="0" parTransId="{BF675FC7-A638-49BD-AD83-82E961F0EB46}" sibTransId="{23499FA6-763D-4101-A5DA-C0154D30918D}"/>
    <dgm:cxn modelId="{41E13A0D-0564-4474-9EDF-4828660B2797}" srcId="{39CC2ED2-D90A-413F-8B6C-F6AEDAE24696}" destId="{18DC8831-F2F9-478E-9D21-2312E1923C12}" srcOrd="2" destOrd="0" parTransId="{EE12465C-FCB0-4F22-91B6-735B60126C24}" sibTransId="{759209A2-161A-45FB-B134-0A6807238777}"/>
    <dgm:cxn modelId="{06C01B9D-E39C-43B6-955B-7AEB9EFDE378}" srcId="{39CC2ED2-D90A-413F-8B6C-F6AEDAE24696}" destId="{EA34A552-C710-49B6-85A6-FD411A4178E7}" srcOrd="0" destOrd="0" parTransId="{1FFAB89E-CD58-4C69-80BF-A2FACC0AC6D9}" sibTransId="{FA5B1A1E-7373-4001-9A3B-3A45BD4FC37E}"/>
    <dgm:cxn modelId="{1A2F340D-6030-4DE2-A542-0DBB343A710D}" srcId="{39CC2ED2-D90A-413F-8B6C-F6AEDAE24696}" destId="{6B99FC40-5ABB-4A03-8E7F-99E62CE126AB}" srcOrd="5" destOrd="0" parTransId="{84F4F95B-4EC4-44C7-BA62-ADFCD234D9DA}" sibTransId="{16E708A2-D204-4AF9-99DE-A3FF5AC4CF6B}"/>
    <dgm:cxn modelId="{14DF60BB-6608-4C51-BF8F-48574AC06015}" type="presOf" srcId="{A05B8261-5D70-4F28-9399-3A59A7861F79}" destId="{7BFB2171-E945-4D8A-A839-C677FA7162A3}" srcOrd="0" destOrd="0" presId="urn:microsoft.com/office/officeart/2005/8/layout/bProcess4"/>
    <dgm:cxn modelId="{C530FB0B-A66C-4B76-99AC-FD14A5AB096E}" srcId="{39CC2ED2-D90A-413F-8B6C-F6AEDAE24696}" destId="{CA71C8BB-867C-4584-8BA8-1E0FCFA1CD25}" srcOrd="7" destOrd="0" parTransId="{CBD007AD-457D-4C77-8DF6-EC70FF8FF80C}" sibTransId="{5ADA7031-CC4E-4226-B8A1-A819117F6675}"/>
    <dgm:cxn modelId="{2B5BD762-BAAA-4B9F-8B84-D7607580A823}" type="presParOf" srcId="{3C156377-4B44-4D76-A86D-0A55D1D5BBFD}" destId="{4B31FD20-588D-46EF-B3D2-6957036A4EA5}" srcOrd="0" destOrd="0" presId="urn:microsoft.com/office/officeart/2005/8/layout/bProcess4"/>
    <dgm:cxn modelId="{6C752CE3-34EB-4A86-8971-E90F4153FC5D}" type="presParOf" srcId="{4B31FD20-588D-46EF-B3D2-6957036A4EA5}" destId="{BCC3D589-3ECA-462F-9A42-89899D6C6C1E}" srcOrd="0" destOrd="0" presId="urn:microsoft.com/office/officeart/2005/8/layout/bProcess4"/>
    <dgm:cxn modelId="{43DE67D3-803F-4A6C-8E28-1F519BBE4908}" type="presParOf" srcId="{4B31FD20-588D-46EF-B3D2-6957036A4EA5}" destId="{CEC0A60D-D008-415A-ACB4-4330EB28A47F}" srcOrd="1" destOrd="0" presId="urn:microsoft.com/office/officeart/2005/8/layout/bProcess4"/>
    <dgm:cxn modelId="{D5E045D2-FEAC-48FA-96B1-3C9DB0B8D8F9}" type="presParOf" srcId="{3C156377-4B44-4D76-A86D-0A55D1D5BBFD}" destId="{24FE8C28-057D-4029-9BFA-96D1795C267C}" srcOrd="1" destOrd="0" presId="urn:microsoft.com/office/officeart/2005/8/layout/bProcess4"/>
    <dgm:cxn modelId="{D42F12F5-47F5-43DB-A93B-C2B3EA8430FF}" type="presParOf" srcId="{3C156377-4B44-4D76-A86D-0A55D1D5BBFD}" destId="{98CE0E2E-31E0-4443-9E13-43AE1088B547}" srcOrd="2" destOrd="0" presId="urn:microsoft.com/office/officeart/2005/8/layout/bProcess4"/>
    <dgm:cxn modelId="{96F938D2-0E7F-49D2-96BC-D78102CB8355}" type="presParOf" srcId="{98CE0E2E-31E0-4443-9E13-43AE1088B547}" destId="{48368FB9-7358-4317-91D6-2807894F8F15}" srcOrd="0" destOrd="0" presId="urn:microsoft.com/office/officeart/2005/8/layout/bProcess4"/>
    <dgm:cxn modelId="{3C0E548E-054B-4682-8AF0-58D3CF3E480C}" type="presParOf" srcId="{98CE0E2E-31E0-4443-9E13-43AE1088B547}" destId="{7BFB2171-E945-4D8A-A839-C677FA7162A3}" srcOrd="1" destOrd="0" presId="urn:microsoft.com/office/officeart/2005/8/layout/bProcess4"/>
    <dgm:cxn modelId="{43E23511-5515-4ADB-80B8-622434A689B6}" type="presParOf" srcId="{3C156377-4B44-4D76-A86D-0A55D1D5BBFD}" destId="{626AE9EA-5677-420F-AE30-277D2EB57544}" srcOrd="3" destOrd="0" presId="urn:microsoft.com/office/officeart/2005/8/layout/bProcess4"/>
    <dgm:cxn modelId="{9B5219B5-3C67-434C-BCCD-D12737413469}" type="presParOf" srcId="{3C156377-4B44-4D76-A86D-0A55D1D5BBFD}" destId="{C176CCD2-9787-42A1-A706-BB90EC2B087C}" srcOrd="4" destOrd="0" presId="urn:microsoft.com/office/officeart/2005/8/layout/bProcess4"/>
    <dgm:cxn modelId="{60E1B2BF-54FB-4592-9A0B-7B806E9A7A44}" type="presParOf" srcId="{C176CCD2-9787-42A1-A706-BB90EC2B087C}" destId="{D7464138-BFBA-49BB-B600-71BDDC8D1CC0}" srcOrd="0" destOrd="0" presId="urn:microsoft.com/office/officeart/2005/8/layout/bProcess4"/>
    <dgm:cxn modelId="{5AC0484D-0C5D-4EF5-96B0-5358A4454370}" type="presParOf" srcId="{C176CCD2-9787-42A1-A706-BB90EC2B087C}" destId="{09308492-681E-4C44-A864-8EF025AFFE1B}" srcOrd="1" destOrd="0" presId="urn:microsoft.com/office/officeart/2005/8/layout/bProcess4"/>
    <dgm:cxn modelId="{9907AB49-7DC3-45A2-80BD-FB43895A06AB}" type="presParOf" srcId="{3C156377-4B44-4D76-A86D-0A55D1D5BBFD}" destId="{7F1F42B5-13A0-4AF8-B814-935CC85DA766}" srcOrd="5" destOrd="0" presId="urn:microsoft.com/office/officeart/2005/8/layout/bProcess4"/>
    <dgm:cxn modelId="{AF7047A1-0841-4684-B2E4-C9A2F6828E36}" type="presParOf" srcId="{3C156377-4B44-4D76-A86D-0A55D1D5BBFD}" destId="{D6F55EC9-F6F6-42E9-A879-2092F14F7EEA}" srcOrd="6" destOrd="0" presId="urn:microsoft.com/office/officeart/2005/8/layout/bProcess4"/>
    <dgm:cxn modelId="{3FC70CC1-F504-49AF-B07D-AF34C1005DB2}" type="presParOf" srcId="{D6F55EC9-F6F6-42E9-A879-2092F14F7EEA}" destId="{CC95EABF-FE7A-4F1F-B764-DAB265B0AD74}" srcOrd="0" destOrd="0" presId="urn:microsoft.com/office/officeart/2005/8/layout/bProcess4"/>
    <dgm:cxn modelId="{D61F0DC7-B136-42E2-B9EB-9781714DE38C}" type="presParOf" srcId="{D6F55EC9-F6F6-42E9-A879-2092F14F7EEA}" destId="{5C9A9470-F4CA-47AF-8519-3618776CAF92}" srcOrd="1" destOrd="0" presId="urn:microsoft.com/office/officeart/2005/8/layout/bProcess4"/>
    <dgm:cxn modelId="{AEBE2703-2B24-4B1E-8268-702C4E3DEE9A}" type="presParOf" srcId="{3C156377-4B44-4D76-A86D-0A55D1D5BBFD}" destId="{9A949F9D-D4F5-46C7-B9D6-54F7744FDBC1}" srcOrd="7" destOrd="0" presId="urn:microsoft.com/office/officeart/2005/8/layout/bProcess4"/>
    <dgm:cxn modelId="{49C55A11-4950-45A9-8BF8-7DF09C69C0C8}" type="presParOf" srcId="{3C156377-4B44-4D76-A86D-0A55D1D5BBFD}" destId="{E1CDD198-CE25-42AB-8748-5663A4E38F6A}" srcOrd="8" destOrd="0" presId="urn:microsoft.com/office/officeart/2005/8/layout/bProcess4"/>
    <dgm:cxn modelId="{C0EEC6FA-F428-48CA-8A13-F70DBB50BFCA}" type="presParOf" srcId="{E1CDD198-CE25-42AB-8748-5663A4E38F6A}" destId="{C8F3FCBF-B44B-4897-A92D-2DEA285C4862}" srcOrd="0" destOrd="0" presId="urn:microsoft.com/office/officeart/2005/8/layout/bProcess4"/>
    <dgm:cxn modelId="{C385B9C9-8D2D-4316-BF7C-4D64FEE88014}" type="presParOf" srcId="{E1CDD198-CE25-42AB-8748-5663A4E38F6A}" destId="{AFBDA227-E2A4-4136-A8F7-D2C16825CC01}" srcOrd="1" destOrd="0" presId="urn:microsoft.com/office/officeart/2005/8/layout/bProcess4"/>
    <dgm:cxn modelId="{6F7F8E19-9829-4E63-B806-BFF736F5CEDC}" type="presParOf" srcId="{3C156377-4B44-4D76-A86D-0A55D1D5BBFD}" destId="{5A71F4F0-6095-42CB-B9FF-DB6495F8FED0}" srcOrd="9" destOrd="0" presId="urn:microsoft.com/office/officeart/2005/8/layout/bProcess4"/>
    <dgm:cxn modelId="{6F9258B1-71B0-4B46-A13B-C7ABA49F7F8F}" type="presParOf" srcId="{3C156377-4B44-4D76-A86D-0A55D1D5BBFD}" destId="{24178247-5538-4418-AFF8-B1B7F6233107}" srcOrd="10" destOrd="0" presId="urn:microsoft.com/office/officeart/2005/8/layout/bProcess4"/>
    <dgm:cxn modelId="{33CA4865-C1A1-416E-9D79-750BD55BF035}" type="presParOf" srcId="{24178247-5538-4418-AFF8-B1B7F6233107}" destId="{99DC56EB-F4A4-4158-BF91-DC9D9F02DDCF}" srcOrd="0" destOrd="0" presId="urn:microsoft.com/office/officeart/2005/8/layout/bProcess4"/>
    <dgm:cxn modelId="{A65AAF01-CD0C-49C4-AEB5-9868413B823B}" type="presParOf" srcId="{24178247-5538-4418-AFF8-B1B7F6233107}" destId="{A4BEA20F-C88F-43E6-8CA1-38B04C44AF52}" srcOrd="1" destOrd="0" presId="urn:microsoft.com/office/officeart/2005/8/layout/bProcess4"/>
    <dgm:cxn modelId="{3E2CBE2F-CD89-45E4-BFEC-084D27D8BCEF}" type="presParOf" srcId="{3C156377-4B44-4D76-A86D-0A55D1D5BBFD}" destId="{E38BD6EF-14A5-4F47-8C91-243781006088}" srcOrd="11" destOrd="0" presId="urn:microsoft.com/office/officeart/2005/8/layout/bProcess4"/>
    <dgm:cxn modelId="{5512A56C-AEDC-4A2A-B832-28034DBEDD30}" type="presParOf" srcId="{3C156377-4B44-4D76-A86D-0A55D1D5BBFD}" destId="{417DFCBC-D07B-4581-9B34-516156B8E3D5}" srcOrd="12" destOrd="0" presId="urn:microsoft.com/office/officeart/2005/8/layout/bProcess4"/>
    <dgm:cxn modelId="{EA3E4EBC-D3DD-4BE0-92D8-5C971A0772E0}" type="presParOf" srcId="{417DFCBC-D07B-4581-9B34-516156B8E3D5}" destId="{14DC7463-2666-4157-A40F-B06357B460B6}" srcOrd="0" destOrd="0" presId="urn:microsoft.com/office/officeart/2005/8/layout/bProcess4"/>
    <dgm:cxn modelId="{D4F489C6-BFB5-4C77-9401-471410644DCF}" type="presParOf" srcId="{417DFCBC-D07B-4581-9B34-516156B8E3D5}" destId="{6D5CAA00-13C7-48E2-ABE0-CA94521BF1D8}" srcOrd="1" destOrd="0" presId="urn:microsoft.com/office/officeart/2005/8/layout/bProcess4"/>
    <dgm:cxn modelId="{F0BBE705-D547-4682-86C3-5F52C2FD2B83}" type="presParOf" srcId="{3C156377-4B44-4D76-A86D-0A55D1D5BBFD}" destId="{D82880C6-662B-4637-BB01-6CE8C71784B0}" srcOrd="13" destOrd="0" presId="urn:microsoft.com/office/officeart/2005/8/layout/bProcess4"/>
    <dgm:cxn modelId="{28996559-E827-4E53-8BC4-BA9DAA42628D}" type="presParOf" srcId="{3C156377-4B44-4D76-A86D-0A55D1D5BBFD}" destId="{8C17BCAA-A848-47C5-A29B-7D9C391BC607}" srcOrd="14" destOrd="0" presId="urn:microsoft.com/office/officeart/2005/8/layout/bProcess4"/>
    <dgm:cxn modelId="{6E3316FC-D0E4-4E8B-8449-6F5671B4C91C}" type="presParOf" srcId="{8C17BCAA-A848-47C5-A29B-7D9C391BC607}" destId="{D80F3B1F-5B99-4C4E-BE36-688B836DDA57}" srcOrd="0" destOrd="0" presId="urn:microsoft.com/office/officeart/2005/8/layout/bProcess4"/>
    <dgm:cxn modelId="{E886C430-0C33-46A0-8B83-5A252C141E07}" type="presParOf" srcId="{8C17BCAA-A848-47C5-A29B-7D9C391BC607}" destId="{6BBDD0C2-5F48-4837-8E64-0A7B31C9C842}" srcOrd="1" destOrd="0" presId="urn:microsoft.com/office/officeart/2005/8/layout/bProcess4"/>
    <dgm:cxn modelId="{7A59E082-8A77-4751-9EB3-D691753A8425}" type="presParOf" srcId="{3C156377-4B44-4D76-A86D-0A55D1D5BBFD}" destId="{1BD38476-3757-4C43-A8B7-A7C394ABB417}" srcOrd="15" destOrd="0" presId="urn:microsoft.com/office/officeart/2005/8/layout/bProcess4"/>
    <dgm:cxn modelId="{517EE8E4-C07A-4550-92E9-D69C2E8537EC}" type="presParOf" srcId="{3C156377-4B44-4D76-A86D-0A55D1D5BBFD}" destId="{462EA18A-C737-438E-8888-6E2C537056DD}" srcOrd="16" destOrd="0" presId="urn:microsoft.com/office/officeart/2005/8/layout/bProcess4"/>
    <dgm:cxn modelId="{3A0A67BD-96F2-4FAC-BB97-DC4E9AE3D5F8}" type="presParOf" srcId="{462EA18A-C737-438E-8888-6E2C537056DD}" destId="{F7958E8C-2655-49C9-90A5-41DE8E980694}" srcOrd="0" destOrd="0" presId="urn:microsoft.com/office/officeart/2005/8/layout/bProcess4"/>
    <dgm:cxn modelId="{861D9138-F9F9-47A8-8574-C0CB6A51F547}" type="presParOf" srcId="{462EA18A-C737-438E-8888-6E2C537056DD}" destId="{94551500-369E-4ED5-8B45-CED31C7247D6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xmlns="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A4C5820-B12C-4B2F-BBB6-BAA841111F69}" type="doc">
      <dgm:prSet loTypeId="urn:microsoft.com/office/officeart/2005/8/layout/hierarchy4" loCatId="list" qsTypeId="urn:microsoft.com/office/officeart/2005/8/quickstyle/3d8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778881A2-E723-4112-9BEF-DF9E1DF63DC5}">
      <dgm:prSet phldrT="[Texto]"/>
      <dgm:spPr/>
      <dgm:t>
        <a:bodyPr/>
        <a:lstStyle/>
        <a:p>
          <a:r>
            <a:rPr lang="es-ES" dirty="0" smtClean="0"/>
            <a:t>Te conviertes en Militar de Carrera. Sueldo fijo nada más salir de la Academia de 1850 euros mensuales limpio, más extras.</a:t>
          </a:r>
          <a:endParaRPr lang="es-ES" dirty="0"/>
        </a:p>
      </dgm:t>
    </dgm:pt>
    <dgm:pt modelId="{6C650337-1EB6-461F-B168-5BCABBE8CB74}" type="parTrans" cxnId="{FB2223B6-F150-446C-B89A-0EECA3867D27}">
      <dgm:prSet/>
      <dgm:spPr/>
      <dgm:t>
        <a:bodyPr/>
        <a:lstStyle/>
        <a:p>
          <a:endParaRPr lang="es-ES"/>
        </a:p>
      </dgm:t>
    </dgm:pt>
    <dgm:pt modelId="{128F0298-5E5A-41BE-97E7-F0A3E198F08F}" type="sibTrans" cxnId="{FB2223B6-F150-446C-B89A-0EECA3867D27}">
      <dgm:prSet/>
      <dgm:spPr/>
      <dgm:t>
        <a:bodyPr/>
        <a:lstStyle/>
        <a:p>
          <a:endParaRPr lang="es-ES"/>
        </a:p>
      </dgm:t>
    </dgm:pt>
    <dgm:pt modelId="{0A00231E-F155-4FB9-8197-43BC41C87521}">
      <dgm:prSet phldrT="[Texto]"/>
      <dgm:spPr/>
      <dgm:t>
        <a:bodyPr/>
        <a:lstStyle/>
        <a:p>
          <a:r>
            <a:rPr lang="es-ES" dirty="0" smtClean="0"/>
            <a:t>Derecho a pabellón gratis, acceso a residencias militares y del Cuerpo y a clubs militares (club naval)</a:t>
          </a:r>
          <a:endParaRPr lang="es-ES" dirty="0"/>
        </a:p>
      </dgm:t>
    </dgm:pt>
    <dgm:pt modelId="{3CCD3320-5EE8-4227-A79C-2428B8E5AAB2}" type="parTrans" cxnId="{499F3977-4F07-46F1-9488-142865B5FEE7}">
      <dgm:prSet/>
      <dgm:spPr/>
      <dgm:t>
        <a:bodyPr/>
        <a:lstStyle/>
        <a:p>
          <a:endParaRPr lang="es-ES"/>
        </a:p>
      </dgm:t>
    </dgm:pt>
    <dgm:pt modelId="{7F82458D-F018-48BC-9021-F2BAB97868CE}" type="sibTrans" cxnId="{499F3977-4F07-46F1-9488-142865B5FEE7}">
      <dgm:prSet/>
      <dgm:spPr/>
      <dgm:t>
        <a:bodyPr/>
        <a:lstStyle/>
        <a:p>
          <a:endParaRPr lang="es-ES"/>
        </a:p>
      </dgm:t>
    </dgm:pt>
    <dgm:pt modelId="{D92E772A-A060-4AC6-B5A1-CD05D5542BDB}">
      <dgm:prSet phldrT="[Texto]"/>
      <dgm:spPr/>
      <dgm:t>
        <a:bodyPr/>
        <a:lstStyle/>
        <a:p>
          <a:r>
            <a:rPr lang="es-ES" dirty="0" smtClean="0"/>
            <a:t>Importantes posibilidades de ascenso, ayudas estudios, </a:t>
          </a:r>
          <a:r>
            <a:rPr lang="es-ES" dirty="0" err="1" smtClean="0"/>
            <a:t>etc</a:t>
          </a:r>
          <a:endParaRPr lang="es-ES" dirty="0"/>
        </a:p>
      </dgm:t>
    </dgm:pt>
    <dgm:pt modelId="{AC8B488B-E9A5-4FCA-9E11-01F25D5BC8B8}" type="parTrans" cxnId="{C995239A-79BA-4A4D-A892-EBBAFC7B7634}">
      <dgm:prSet/>
      <dgm:spPr/>
      <dgm:t>
        <a:bodyPr/>
        <a:lstStyle/>
        <a:p>
          <a:endParaRPr lang="es-ES"/>
        </a:p>
      </dgm:t>
    </dgm:pt>
    <dgm:pt modelId="{EAE400B7-2ED0-4885-AB33-429425D744E1}" type="sibTrans" cxnId="{C995239A-79BA-4A4D-A892-EBBAFC7B7634}">
      <dgm:prSet/>
      <dgm:spPr/>
      <dgm:t>
        <a:bodyPr/>
        <a:lstStyle/>
        <a:p>
          <a:endParaRPr lang="es-ES"/>
        </a:p>
      </dgm:t>
    </dgm:pt>
    <dgm:pt modelId="{ECA594C6-F946-43EC-AE24-AF9A9862215D}">
      <dgm:prSet phldrT="[Texto]"/>
      <dgm:spPr/>
      <dgm:t>
        <a:bodyPr/>
        <a:lstStyle/>
        <a:p>
          <a:r>
            <a:rPr lang="es-ES" dirty="0" smtClean="0"/>
            <a:t>ISFAS, acción Social, residencias de verano, </a:t>
          </a:r>
          <a:r>
            <a:rPr lang="es-ES" dirty="0" err="1" smtClean="0"/>
            <a:t>etc</a:t>
          </a:r>
          <a:endParaRPr lang="es-ES" dirty="0"/>
        </a:p>
      </dgm:t>
    </dgm:pt>
    <dgm:pt modelId="{D27E2F3F-0B27-4C89-BB5E-D4BC6D66DCA3}" type="parTrans" cxnId="{EA42F219-D066-421F-8D71-29D389C8BA4C}">
      <dgm:prSet/>
      <dgm:spPr/>
      <dgm:t>
        <a:bodyPr/>
        <a:lstStyle/>
        <a:p>
          <a:endParaRPr lang="es-ES"/>
        </a:p>
      </dgm:t>
    </dgm:pt>
    <dgm:pt modelId="{C1A79080-3E45-40D5-8593-7FB759B87D6F}" type="sibTrans" cxnId="{EA42F219-D066-421F-8D71-29D389C8BA4C}">
      <dgm:prSet/>
      <dgm:spPr/>
      <dgm:t>
        <a:bodyPr/>
        <a:lstStyle/>
        <a:p>
          <a:endParaRPr lang="es-ES"/>
        </a:p>
      </dgm:t>
    </dgm:pt>
    <dgm:pt modelId="{F6633A5B-B203-4C95-BF6B-29D062D8B04B}">
      <dgm:prSet phldrT="[Texto]"/>
      <dgm:spPr/>
      <dgm:t>
        <a:bodyPr/>
        <a:lstStyle/>
        <a:p>
          <a:r>
            <a:rPr lang="es-ES" dirty="0" smtClean="0"/>
            <a:t>Licencia de armas</a:t>
          </a:r>
          <a:endParaRPr lang="es-ES" dirty="0"/>
        </a:p>
      </dgm:t>
    </dgm:pt>
    <dgm:pt modelId="{CEA60E24-B44A-4C3A-874E-028F084992DF}" type="parTrans" cxnId="{284A4408-8970-49EE-8564-C7CCD4B36640}">
      <dgm:prSet/>
      <dgm:spPr/>
      <dgm:t>
        <a:bodyPr/>
        <a:lstStyle/>
        <a:p>
          <a:endParaRPr lang="es-ES"/>
        </a:p>
      </dgm:t>
    </dgm:pt>
    <dgm:pt modelId="{34928CBC-7FD6-472B-984F-EBCD7B27E699}" type="sibTrans" cxnId="{284A4408-8970-49EE-8564-C7CCD4B36640}">
      <dgm:prSet/>
      <dgm:spPr/>
      <dgm:t>
        <a:bodyPr/>
        <a:lstStyle/>
        <a:p>
          <a:endParaRPr lang="es-ES"/>
        </a:p>
      </dgm:t>
    </dgm:pt>
    <dgm:pt modelId="{60A860D1-B882-414A-9738-F004B315A0A0}">
      <dgm:prSet phldrT="[Texto]"/>
      <dgm:spPr/>
      <dgm:t>
        <a:bodyPr/>
        <a:lstStyle/>
        <a:p>
          <a:r>
            <a:rPr lang="es-ES" dirty="0" smtClean="0"/>
            <a:t>Y mucho más</a:t>
          </a:r>
          <a:endParaRPr lang="es-ES" dirty="0"/>
        </a:p>
      </dgm:t>
    </dgm:pt>
    <dgm:pt modelId="{B34F4731-AE84-4D88-BD99-058A1CBF4801}" type="parTrans" cxnId="{EB268AF2-C8FA-429D-A9C6-850F5A6BFAC9}">
      <dgm:prSet/>
      <dgm:spPr/>
      <dgm:t>
        <a:bodyPr/>
        <a:lstStyle/>
        <a:p>
          <a:endParaRPr lang="es-ES"/>
        </a:p>
      </dgm:t>
    </dgm:pt>
    <dgm:pt modelId="{84060298-FD43-4FB9-8970-20536AE26A03}" type="sibTrans" cxnId="{EB268AF2-C8FA-429D-A9C6-850F5A6BFAC9}">
      <dgm:prSet/>
      <dgm:spPr/>
      <dgm:t>
        <a:bodyPr/>
        <a:lstStyle/>
        <a:p>
          <a:endParaRPr lang="es-ES"/>
        </a:p>
      </dgm:t>
    </dgm:pt>
    <dgm:pt modelId="{184B87A7-30E6-49C6-AA42-D7677ADC02C4}" type="pres">
      <dgm:prSet presAssocID="{AA4C5820-B12C-4B2F-BBB6-BAA841111F69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858AEF23-14BB-475A-9C52-CD74B9ABFCED}" type="pres">
      <dgm:prSet presAssocID="{778881A2-E723-4112-9BEF-DF9E1DF63DC5}" presName="vertOne" presStyleCnt="0"/>
      <dgm:spPr/>
      <dgm:t>
        <a:bodyPr/>
        <a:lstStyle/>
        <a:p>
          <a:endParaRPr lang="es-ES"/>
        </a:p>
      </dgm:t>
    </dgm:pt>
    <dgm:pt modelId="{210EA792-2D5C-4905-A844-9EF77948C0B2}" type="pres">
      <dgm:prSet presAssocID="{778881A2-E723-4112-9BEF-DF9E1DF63DC5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9D392E6B-1E61-4CC4-B99A-53B6F63AB8DD}" type="pres">
      <dgm:prSet presAssocID="{778881A2-E723-4112-9BEF-DF9E1DF63DC5}" presName="parTransOne" presStyleCnt="0"/>
      <dgm:spPr/>
      <dgm:t>
        <a:bodyPr/>
        <a:lstStyle/>
        <a:p>
          <a:endParaRPr lang="es-ES"/>
        </a:p>
      </dgm:t>
    </dgm:pt>
    <dgm:pt modelId="{E44C96ED-081A-4E70-BA80-022070EEF4D0}" type="pres">
      <dgm:prSet presAssocID="{778881A2-E723-4112-9BEF-DF9E1DF63DC5}" presName="horzOne" presStyleCnt="0"/>
      <dgm:spPr/>
      <dgm:t>
        <a:bodyPr/>
        <a:lstStyle/>
        <a:p>
          <a:endParaRPr lang="es-ES"/>
        </a:p>
      </dgm:t>
    </dgm:pt>
    <dgm:pt modelId="{992BE89A-B506-4E2B-9A11-EF8A281E4C35}" type="pres">
      <dgm:prSet presAssocID="{0A00231E-F155-4FB9-8197-43BC41C87521}" presName="vertTwo" presStyleCnt="0"/>
      <dgm:spPr/>
      <dgm:t>
        <a:bodyPr/>
        <a:lstStyle/>
        <a:p>
          <a:endParaRPr lang="es-ES"/>
        </a:p>
      </dgm:t>
    </dgm:pt>
    <dgm:pt modelId="{7C8E0927-71CF-404F-93B7-C7093719CF5A}" type="pres">
      <dgm:prSet presAssocID="{0A00231E-F155-4FB9-8197-43BC41C87521}" presName="txTwo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F41D33AE-CB91-43E6-A06E-109E8ABB68C6}" type="pres">
      <dgm:prSet presAssocID="{0A00231E-F155-4FB9-8197-43BC41C87521}" presName="parTransTwo" presStyleCnt="0"/>
      <dgm:spPr/>
      <dgm:t>
        <a:bodyPr/>
        <a:lstStyle/>
        <a:p>
          <a:endParaRPr lang="es-ES"/>
        </a:p>
      </dgm:t>
    </dgm:pt>
    <dgm:pt modelId="{43C23C29-9A53-4A9D-8342-9A56C5ED89A3}" type="pres">
      <dgm:prSet presAssocID="{0A00231E-F155-4FB9-8197-43BC41C87521}" presName="horzTwo" presStyleCnt="0"/>
      <dgm:spPr/>
      <dgm:t>
        <a:bodyPr/>
        <a:lstStyle/>
        <a:p>
          <a:endParaRPr lang="es-ES"/>
        </a:p>
      </dgm:t>
    </dgm:pt>
    <dgm:pt modelId="{C2F1BC9F-1097-493F-98C6-87FC913C1538}" type="pres">
      <dgm:prSet presAssocID="{D92E772A-A060-4AC6-B5A1-CD05D5542BDB}" presName="vertThree" presStyleCnt="0"/>
      <dgm:spPr/>
      <dgm:t>
        <a:bodyPr/>
        <a:lstStyle/>
        <a:p>
          <a:endParaRPr lang="es-ES"/>
        </a:p>
      </dgm:t>
    </dgm:pt>
    <dgm:pt modelId="{A674F690-FCBD-452E-BAD4-A87935CF00A3}" type="pres">
      <dgm:prSet presAssocID="{D92E772A-A060-4AC6-B5A1-CD05D5542BDB}" presName="txThree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035D7D28-2F8A-483C-990C-E582695665F6}" type="pres">
      <dgm:prSet presAssocID="{D92E772A-A060-4AC6-B5A1-CD05D5542BDB}" presName="horzThree" presStyleCnt="0"/>
      <dgm:spPr/>
      <dgm:t>
        <a:bodyPr/>
        <a:lstStyle/>
        <a:p>
          <a:endParaRPr lang="es-ES"/>
        </a:p>
      </dgm:t>
    </dgm:pt>
    <dgm:pt modelId="{6F2ED57E-11E5-48F8-8154-AC4AD3E794CB}" type="pres">
      <dgm:prSet presAssocID="{EAE400B7-2ED0-4885-AB33-429425D744E1}" presName="sibSpaceThree" presStyleCnt="0"/>
      <dgm:spPr/>
      <dgm:t>
        <a:bodyPr/>
        <a:lstStyle/>
        <a:p>
          <a:endParaRPr lang="es-ES"/>
        </a:p>
      </dgm:t>
    </dgm:pt>
    <dgm:pt modelId="{32F5E5DD-70EA-4E98-BC5B-F8D262B7FD7A}" type="pres">
      <dgm:prSet presAssocID="{ECA594C6-F946-43EC-AE24-AF9A9862215D}" presName="vertThree" presStyleCnt="0"/>
      <dgm:spPr/>
      <dgm:t>
        <a:bodyPr/>
        <a:lstStyle/>
        <a:p>
          <a:endParaRPr lang="es-ES"/>
        </a:p>
      </dgm:t>
    </dgm:pt>
    <dgm:pt modelId="{0BAD6D1C-E5A7-436D-BC7B-6D710296E5BB}" type="pres">
      <dgm:prSet presAssocID="{ECA594C6-F946-43EC-AE24-AF9A9862215D}" presName="txThre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0446D618-E689-4218-9ABE-3C874251E693}" type="pres">
      <dgm:prSet presAssocID="{ECA594C6-F946-43EC-AE24-AF9A9862215D}" presName="horzThree" presStyleCnt="0"/>
      <dgm:spPr/>
      <dgm:t>
        <a:bodyPr/>
        <a:lstStyle/>
        <a:p>
          <a:endParaRPr lang="es-ES"/>
        </a:p>
      </dgm:t>
    </dgm:pt>
    <dgm:pt modelId="{0B129474-7121-4905-A4DA-7010C8BAE021}" type="pres">
      <dgm:prSet presAssocID="{7F82458D-F018-48BC-9021-F2BAB97868CE}" presName="sibSpaceTwo" presStyleCnt="0"/>
      <dgm:spPr/>
      <dgm:t>
        <a:bodyPr/>
        <a:lstStyle/>
        <a:p>
          <a:endParaRPr lang="es-ES"/>
        </a:p>
      </dgm:t>
    </dgm:pt>
    <dgm:pt modelId="{574567BA-A3E0-4B2E-BD98-0495320B3D74}" type="pres">
      <dgm:prSet presAssocID="{F6633A5B-B203-4C95-BF6B-29D062D8B04B}" presName="vertTwo" presStyleCnt="0"/>
      <dgm:spPr/>
      <dgm:t>
        <a:bodyPr/>
        <a:lstStyle/>
        <a:p>
          <a:endParaRPr lang="es-ES"/>
        </a:p>
      </dgm:t>
    </dgm:pt>
    <dgm:pt modelId="{A6208340-273B-4422-B539-8DE36FDDDCD3}" type="pres">
      <dgm:prSet presAssocID="{F6633A5B-B203-4C95-BF6B-29D062D8B04B}" presName="txTwo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2ED0673E-1528-4649-8735-4CAE0B7F034A}" type="pres">
      <dgm:prSet presAssocID="{F6633A5B-B203-4C95-BF6B-29D062D8B04B}" presName="parTransTwo" presStyleCnt="0"/>
      <dgm:spPr/>
      <dgm:t>
        <a:bodyPr/>
        <a:lstStyle/>
        <a:p>
          <a:endParaRPr lang="es-ES"/>
        </a:p>
      </dgm:t>
    </dgm:pt>
    <dgm:pt modelId="{BAFF36DC-4468-43D8-B3C4-4EA35A04AF3F}" type="pres">
      <dgm:prSet presAssocID="{F6633A5B-B203-4C95-BF6B-29D062D8B04B}" presName="horzTwo" presStyleCnt="0"/>
      <dgm:spPr/>
      <dgm:t>
        <a:bodyPr/>
        <a:lstStyle/>
        <a:p>
          <a:endParaRPr lang="es-ES"/>
        </a:p>
      </dgm:t>
    </dgm:pt>
    <dgm:pt modelId="{8FA266C3-43F2-425D-ABDB-1DA35AE7BCA1}" type="pres">
      <dgm:prSet presAssocID="{60A860D1-B882-414A-9738-F004B315A0A0}" presName="vertThree" presStyleCnt="0"/>
      <dgm:spPr/>
      <dgm:t>
        <a:bodyPr/>
        <a:lstStyle/>
        <a:p>
          <a:endParaRPr lang="es-ES"/>
        </a:p>
      </dgm:t>
    </dgm:pt>
    <dgm:pt modelId="{4D7CE42E-2DCA-42EA-ADA6-BDF7109821B8}" type="pres">
      <dgm:prSet presAssocID="{60A860D1-B882-414A-9738-F004B315A0A0}" presName="txThre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5EA3ECAC-D733-47B7-92AE-2140CBB23D28}" type="pres">
      <dgm:prSet presAssocID="{60A860D1-B882-414A-9738-F004B315A0A0}" presName="horzThree" presStyleCnt="0"/>
      <dgm:spPr/>
      <dgm:t>
        <a:bodyPr/>
        <a:lstStyle/>
        <a:p>
          <a:endParaRPr lang="es-ES"/>
        </a:p>
      </dgm:t>
    </dgm:pt>
  </dgm:ptLst>
  <dgm:cxnLst>
    <dgm:cxn modelId="{499F3977-4F07-46F1-9488-142865B5FEE7}" srcId="{778881A2-E723-4112-9BEF-DF9E1DF63DC5}" destId="{0A00231E-F155-4FB9-8197-43BC41C87521}" srcOrd="0" destOrd="0" parTransId="{3CCD3320-5EE8-4227-A79C-2428B8E5AAB2}" sibTransId="{7F82458D-F018-48BC-9021-F2BAB97868CE}"/>
    <dgm:cxn modelId="{C995239A-79BA-4A4D-A892-EBBAFC7B7634}" srcId="{0A00231E-F155-4FB9-8197-43BC41C87521}" destId="{D92E772A-A060-4AC6-B5A1-CD05D5542BDB}" srcOrd="0" destOrd="0" parTransId="{AC8B488B-E9A5-4FCA-9E11-01F25D5BC8B8}" sibTransId="{EAE400B7-2ED0-4885-AB33-429425D744E1}"/>
    <dgm:cxn modelId="{FABCF139-9C23-4BF6-9182-490D1B61E4AB}" type="presOf" srcId="{0A00231E-F155-4FB9-8197-43BC41C87521}" destId="{7C8E0927-71CF-404F-93B7-C7093719CF5A}" srcOrd="0" destOrd="0" presId="urn:microsoft.com/office/officeart/2005/8/layout/hierarchy4"/>
    <dgm:cxn modelId="{03379C00-024D-4C02-9F99-28D72CE19DCB}" type="presOf" srcId="{778881A2-E723-4112-9BEF-DF9E1DF63DC5}" destId="{210EA792-2D5C-4905-A844-9EF77948C0B2}" srcOrd="0" destOrd="0" presId="urn:microsoft.com/office/officeart/2005/8/layout/hierarchy4"/>
    <dgm:cxn modelId="{37E115D1-5A76-40FF-85FF-1CB4739D1676}" type="presOf" srcId="{AA4C5820-B12C-4B2F-BBB6-BAA841111F69}" destId="{184B87A7-30E6-49C6-AA42-D7677ADC02C4}" srcOrd="0" destOrd="0" presId="urn:microsoft.com/office/officeart/2005/8/layout/hierarchy4"/>
    <dgm:cxn modelId="{19177BCC-4F49-454E-8BC1-CB910999CCE0}" type="presOf" srcId="{ECA594C6-F946-43EC-AE24-AF9A9862215D}" destId="{0BAD6D1C-E5A7-436D-BC7B-6D710296E5BB}" srcOrd="0" destOrd="0" presId="urn:microsoft.com/office/officeart/2005/8/layout/hierarchy4"/>
    <dgm:cxn modelId="{FB2223B6-F150-446C-B89A-0EECA3867D27}" srcId="{AA4C5820-B12C-4B2F-BBB6-BAA841111F69}" destId="{778881A2-E723-4112-9BEF-DF9E1DF63DC5}" srcOrd="0" destOrd="0" parTransId="{6C650337-1EB6-461F-B168-5BCABBE8CB74}" sibTransId="{128F0298-5E5A-41BE-97E7-F0A3E198F08F}"/>
    <dgm:cxn modelId="{284A4408-8970-49EE-8564-C7CCD4B36640}" srcId="{778881A2-E723-4112-9BEF-DF9E1DF63DC5}" destId="{F6633A5B-B203-4C95-BF6B-29D062D8B04B}" srcOrd="1" destOrd="0" parTransId="{CEA60E24-B44A-4C3A-874E-028F084992DF}" sibTransId="{34928CBC-7FD6-472B-984F-EBCD7B27E699}"/>
    <dgm:cxn modelId="{373047A5-B3CB-4B0B-837A-EBA02DAA55D9}" type="presOf" srcId="{60A860D1-B882-414A-9738-F004B315A0A0}" destId="{4D7CE42E-2DCA-42EA-ADA6-BDF7109821B8}" srcOrd="0" destOrd="0" presId="urn:microsoft.com/office/officeart/2005/8/layout/hierarchy4"/>
    <dgm:cxn modelId="{143C1ADE-0643-4DB8-8A4A-9CA985B55E61}" type="presOf" srcId="{F6633A5B-B203-4C95-BF6B-29D062D8B04B}" destId="{A6208340-273B-4422-B539-8DE36FDDDCD3}" srcOrd="0" destOrd="0" presId="urn:microsoft.com/office/officeart/2005/8/layout/hierarchy4"/>
    <dgm:cxn modelId="{EA42F219-D066-421F-8D71-29D389C8BA4C}" srcId="{0A00231E-F155-4FB9-8197-43BC41C87521}" destId="{ECA594C6-F946-43EC-AE24-AF9A9862215D}" srcOrd="1" destOrd="0" parTransId="{D27E2F3F-0B27-4C89-BB5E-D4BC6D66DCA3}" sibTransId="{C1A79080-3E45-40D5-8593-7FB759B87D6F}"/>
    <dgm:cxn modelId="{EB268AF2-C8FA-429D-A9C6-850F5A6BFAC9}" srcId="{F6633A5B-B203-4C95-BF6B-29D062D8B04B}" destId="{60A860D1-B882-414A-9738-F004B315A0A0}" srcOrd="0" destOrd="0" parTransId="{B34F4731-AE84-4D88-BD99-058A1CBF4801}" sibTransId="{84060298-FD43-4FB9-8970-20536AE26A03}"/>
    <dgm:cxn modelId="{E86FF578-ED4C-42BD-BB6C-58CC23EA9798}" type="presOf" srcId="{D92E772A-A060-4AC6-B5A1-CD05D5542BDB}" destId="{A674F690-FCBD-452E-BAD4-A87935CF00A3}" srcOrd="0" destOrd="0" presId="urn:microsoft.com/office/officeart/2005/8/layout/hierarchy4"/>
    <dgm:cxn modelId="{8DC2BEE1-DAD4-4500-B4AB-60291B71EEAD}" type="presParOf" srcId="{184B87A7-30E6-49C6-AA42-D7677ADC02C4}" destId="{858AEF23-14BB-475A-9C52-CD74B9ABFCED}" srcOrd="0" destOrd="0" presId="urn:microsoft.com/office/officeart/2005/8/layout/hierarchy4"/>
    <dgm:cxn modelId="{F39E0CDF-C21F-495B-A085-EAED4A8D8E26}" type="presParOf" srcId="{858AEF23-14BB-475A-9C52-CD74B9ABFCED}" destId="{210EA792-2D5C-4905-A844-9EF77948C0B2}" srcOrd="0" destOrd="0" presId="urn:microsoft.com/office/officeart/2005/8/layout/hierarchy4"/>
    <dgm:cxn modelId="{911B4B06-0D11-4A15-B010-1C193BB3B9F8}" type="presParOf" srcId="{858AEF23-14BB-475A-9C52-CD74B9ABFCED}" destId="{9D392E6B-1E61-4CC4-B99A-53B6F63AB8DD}" srcOrd="1" destOrd="0" presId="urn:microsoft.com/office/officeart/2005/8/layout/hierarchy4"/>
    <dgm:cxn modelId="{DDAF31C7-08D4-4748-9896-AB94849D02C3}" type="presParOf" srcId="{858AEF23-14BB-475A-9C52-CD74B9ABFCED}" destId="{E44C96ED-081A-4E70-BA80-022070EEF4D0}" srcOrd="2" destOrd="0" presId="urn:microsoft.com/office/officeart/2005/8/layout/hierarchy4"/>
    <dgm:cxn modelId="{A5F86433-1B98-4FD5-AF48-9464143C24E2}" type="presParOf" srcId="{E44C96ED-081A-4E70-BA80-022070EEF4D0}" destId="{992BE89A-B506-4E2B-9A11-EF8A281E4C35}" srcOrd="0" destOrd="0" presId="urn:microsoft.com/office/officeart/2005/8/layout/hierarchy4"/>
    <dgm:cxn modelId="{20BE1E8B-1C5A-4A9C-84FF-238E12784F80}" type="presParOf" srcId="{992BE89A-B506-4E2B-9A11-EF8A281E4C35}" destId="{7C8E0927-71CF-404F-93B7-C7093719CF5A}" srcOrd="0" destOrd="0" presId="urn:microsoft.com/office/officeart/2005/8/layout/hierarchy4"/>
    <dgm:cxn modelId="{E74638B0-E05E-4AAD-B445-80B85FD58B81}" type="presParOf" srcId="{992BE89A-B506-4E2B-9A11-EF8A281E4C35}" destId="{F41D33AE-CB91-43E6-A06E-109E8ABB68C6}" srcOrd="1" destOrd="0" presId="urn:microsoft.com/office/officeart/2005/8/layout/hierarchy4"/>
    <dgm:cxn modelId="{E0E0509B-A9DA-4739-AF51-0A47DB018926}" type="presParOf" srcId="{992BE89A-B506-4E2B-9A11-EF8A281E4C35}" destId="{43C23C29-9A53-4A9D-8342-9A56C5ED89A3}" srcOrd="2" destOrd="0" presId="urn:microsoft.com/office/officeart/2005/8/layout/hierarchy4"/>
    <dgm:cxn modelId="{3D4CA046-3D9D-4742-9264-F5DF7E81064B}" type="presParOf" srcId="{43C23C29-9A53-4A9D-8342-9A56C5ED89A3}" destId="{C2F1BC9F-1097-493F-98C6-87FC913C1538}" srcOrd="0" destOrd="0" presId="urn:microsoft.com/office/officeart/2005/8/layout/hierarchy4"/>
    <dgm:cxn modelId="{2417B1F9-AC61-45CC-85B2-58DD2E3F918D}" type="presParOf" srcId="{C2F1BC9F-1097-493F-98C6-87FC913C1538}" destId="{A674F690-FCBD-452E-BAD4-A87935CF00A3}" srcOrd="0" destOrd="0" presId="urn:microsoft.com/office/officeart/2005/8/layout/hierarchy4"/>
    <dgm:cxn modelId="{88A0A712-2F00-44D4-8C7C-3F458737A3BF}" type="presParOf" srcId="{C2F1BC9F-1097-493F-98C6-87FC913C1538}" destId="{035D7D28-2F8A-483C-990C-E582695665F6}" srcOrd="1" destOrd="0" presId="urn:microsoft.com/office/officeart/2005/8/layout/hierarchy4"/>
    <dgm:cxn modelId="{B4E23EC8-B2D8-476D-A4A8-72F0F4332C02}" type="presParOf" srcId="{43C23C29-9A53-4A9D-8342-9A56C5ED89A3}" destId="{6F2ED57E-11E5-48F8-8154-AC4AD3E794CB}" srcOrd="1" destOrd="0" presId="urn:microsoft.com/office/officeart/2005/8/layout/hierarchy4"/>
    <dgm:cxn modelId="{45DEEA78-01AE-491D-8046-A06760D4CEC2}" type="presParOf" srcId="{43C23C29-9A53-4A9D-8342-9A56C5ED89A3}" destId="{32F5E5DD-70EA-4E98-BC5B-F8D262B7FD7A}" srcOrd="2" destOrd="0" presId="urn:microsoft.com/office/officeart/2005/8/layout/hierarchy4"/>
    <dgm:cxn modelId="{B78E75F5-D623-4F4F-8ECD-CDC4A8F33EA7}" type="presParOf" srcId="{32F5E5DD-70EA-4E98-BC5B-F8D262B7FD7A}" destId="{0BAD6D1C-E5A7-436D-BC7B-6D710296E5BB}" srcOrd="0" destOrd="0" presId="urn:microsoft.com/office/officeart/2005/8/layout/hierarchy4"/>
    <dgm:cxn modelId="{B09EC8C8-571A-45DE-9769-028F715FEEC9}" type="presParOf" srcId="{32F5E5DD-70EA-4E98-BC5B-F8D262B7FD7A}" destId="{0446D618-E689-4218-9ABE-3C874251E693}" srcOrd="1" destOrd="0" presId="urn:microsoft.com/office/officeart/2005/8/layout/hierarchy4"/>
    <dgm:cxn modelId="{F966095E-EC17-4B93-B2EA-9A7B6B3CF7AE}" type="presParOf" srcId="{E44C96ED-081A-4E70-BA80-022070EEF4D0}" destId="{0B129474-7121-4905-A4DA-7010C8BAE021}" srcOrd="1" destOrd="0" presId="urn:microsoft.com/office/officeart/2005/8/layout/hierarchy4"/>
    <dgm:cxn modelId="{A4840241-95F2-404C-925A-96D32C03B96F}" type="presParOf" srcId="{E44C96ED-081A-4E70-BA80-022070EEF4D0}" destId="{574567BA-A3E0-4B2E-BD98-0495320B3D74}" srcOrd="2" destOrd="0" presId="urn:microsoft.com/office/officeart/2005/8/layout/hierarchy4"/>
    <dgm:cxn modelId="{1A0D7248-2B6C-4985-81E7-8215B089250A}" type="presParOf" srcId="{574567BA-A3E0-4B2E-BD98-0495320B3D74}" destId="{A6208340-273B-4422-B539-8DE36FDDDCD3}" srcOrd="0" destOrd="0" presId="urn:microsoft.com/office/officeart/2005/8/layout/hierarchy4"/>
    <dgm:cxn modelId="{DB4E1D24-ABA5-41BD-AD22-F13BCB65A229}" type="presParOf" srcId="{574567BA-A3E0-4B2E-BD98-0495320B3D74}" destId="{2ED0673E-1528-4649-8735-4CAE0B7F034A}" srcOrd="1" destOrd="0" presId="urn:microsoft.com/office/officeart/2005/8/layout/hierarchy4"/>
    <dgm:cxn modelId="{EBDEC223-C8FC-4C0E-9E94-03C92FA26766}" type="presParOf" srcId="{574567BA-A3E0-4B2E-BD98-0495320B3D74}" destId="{BAFF36DC-4468-43D8-B3C4-4EA35A04AF3F}" srcOrd="2" destOrd="0" presId="urn:microsoft.com/office/officeart/2005/8/layout/hierarchy4"/>
    <dgm:cxn modelId="{F1A29A99-E304-443C-B64D-12C4C3FB04E5}" type="presParOf" srcId="{BAFF36DC-4468-43D8-B3C4-4EA35A04AF3F}" destId="{8FA266C3-43F2-425D-ABDB-1DA35AE7BCA1}" srcOrd="0" destOrd="0" presId="urn:microsoft.com/office/officeart/2005/8/layout/hierarchy4"/>
    <dgm:cxn modelId="{0E10BD41-B84C-47C8-A590-44F7BE940163}" type="presParOf" srcId="{8FA266C3-43F2-425D-ABDB-1DA35AE7BCA1}" destId="{4D7CE42E-2DCA-42EA-ADA6-BDF7109821B8}" srcOrd="0" destOrd="0" presId="urn:microsoft.com/office/officeart/2005/8/layout/hierarchy4"/>
    <dgm:cxn modelId="{4F1C1053-5139-46D9-A5F6-CEE748951EA0}" type="presParOf" srcId="{8FA266C3-43F2-425D-ABDB-1DA35AE7BCA1}" destId="{5EA3ECAC-D733-47B7-92AE-2140CBB23D28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xmlns="" relId="rId1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E6DB958-4E23-455E-963E-1533B142D54B}" type="doc">
      <dgm:prSet loTypeId="urn:microsoft.com/office/officeart/2005/8/layout/cycle7" loCatId="cycle" qsTypeId="urn:microsoft.com/office/officeart/2005/8/quickstyle/3d8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A8DE33E3-EC15-42F6-837F-0DA138EE0489}">
      <dgm:prSet phldrT="[Texto]"/>
      <dgm:spPr/>
      <dgm:t>
        <a:bodyPr/>
        <a:lstStyle/>
        <a:p>
          <a:r>
            <a:rPr lang="es-ES" dirty="0" smtClean="0"/>
            <a:t>Grupos reducidos</a:t>
          </a:r>
          <a:endParaRPr lang="es-ES" dirty="0"/>
        </a:p>
      </dgm:t>
    </dgm:pt>
    <dgm:pt modelId="{EF997C7A-04FC-490D-88E2-D7C1E2D23EDD}" type="parTrans" cxnId="{C6C5A248-1624-4081-A3AA-1CE566ABC7E1}">
      <dgm:prSet/>
      <dgm:spPr/>
      <dgm:t>
        <a:bodyPr/>
        <a:lstStyle/>
        <a:p>
          <a:endParaRPr lang="es-ES"/>
        </a:p>
      </dgm:t>
    </dgm:pt>
    <dgm:pt modelId="{AF02FF0F-33BF-4E2A-9A3B-E3C506181B18}" type="sibTrans" cxnId="{C6C5A248-1624-4081-A3AA-1CE566ABC7E1}">
      <dgm:prSet/>
      <dgm:spPr/>
      <dgm:t>
        <a:bodyPr/>
        <a:lstStyle/>
        <a:p>
          <a:endParaRPr lang="es-ES"/>
        </a:p>
      </dgm:t>
    </dgm:pt>
    <dgm:pt modelId="{E3243776-7394-4277-9597-56729B927410}">
      <dgm:prSet phldrT="[Texto]"/>
      <dgm:spPr/>
      <dgm:t>
        <a:bodyPr/>
        <a:lstStyle/>
        <a:p>
          <a:r>
            <a:rPr lang="es-ES" dirty="0" smtClean="0"/>
            <a:t>Formación on-line</a:t>
          </a:r>
          <a:endParaRPr lang="es-ES" dirty="0"/>
        </a:p>
      </dgm:t>
    </dgm:pt>
    <dgm:pt modelId="{011BB3C2-34FA-4B45-81D2-538AD3F6E312}" type="parTrans" cxnId="{E40A8B3E-B853-4D91-9B6A-572E9E55DE0C}">
      <dgm:prSet/>
      <dgm:spPr/>
      <dgm:t>
        <a:bodyPr/>
        <a:lstStyle/>
        <a:p>
          <a:endParaRPr lang="es-ES"/>
        </a:p>
      </dgm:t>
    </dgm:pt>
    <dgm:pt modelId="{29E086D4-1544-4F76-9358-F72902EBEE5A}" type="sibTrans" cxnId="{E40A8B3E-B853-4D91-9B6A-572E9E55DE0C}">
      <dgm:prSet/>
      <dgm:spPr/>
      <dgm:t>
        <a:bodyPr/>
        <a:lstStyle/>
        <a:p>
          <a:endParaRPr lang="es-ES"/>
        </a:p>
      </dgm:t>
    </dgm:pt>
    <dgm:pt modelId="{0D29D364-B6FF-439A-A40C-5EE5A5EEFCEE}">
      <dgm:prSet phldrT="[Texto]"/>
      <dgm:spPr/>
      <dgm:t>
        <a:bodyPr/>
        <a:lstStyle/>
        <a:p>
          <a:r>
            <a:rPr lang="es-ES" dirty="0" smtClean="0"/>
            <a:t>Academia presencial</a:t>
          </a:r>
          <a:endParaRPr lang="es-ES" dirty="0"/>
        </a:p>
      </dgm:t>
    </dgm:pt>
    <dgm:pt modelId="{742054A3-0A0E-40FF-A96E-80E1A771F9CC}" type="parTrans" cxnId="{413F97AA-853A-4123-832A-55373C28C278}">
      <dgm:prSet/>
      <dgm:spPr/>
      <dgm:t>
        <a:bodyPr/>
        <a:lstStyle/>
        <a:p>
          <a:endParaRPr lang="es-ES"/>
        </a:p>
      </dgm:t>
    </dgm:pt>
    <dgm:pt modelId="{A26B6F34-C6CF-48BC-BB0D-64D753C90E16}" type="sibTrans" cxnId="{413F97AA-853A-4123-832A-55373C28C278}">
      <dgm:prSet/>
      <dgm:spPr/>
      <dgm:t>
        <a:bodyPr/>
        <a:lstStyle/>
        <a:p>
          <a:endParaRPr lang="es-ES"/>
        </a:p>
      </dgm:t>
    </dgm:pt>
    <dgm:pt modelId="{25BC469B-0394-4199-BF80-212CEA36AE33}" type="pres">
      <dgm:prSet presAssocID="{9E6DB958-4E23-455E-963E-1533B142D54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B7D95BE0-062D-45EF-82B9-4E37D85C10D9}" type="pres">
      <dgm:prSet presAssocID="{A8DE33E3-EC15-42F6-837F-0DA138EE0489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8B31891-4F0C-4B9D-A8B0-4F8393466CD8}" type="pres">
      <dgm:prSet presAssocID="{AF02FF0F-33BF-4E2A-9A3B-E3C506181B18}" presName="sibTrans" presStyleLbl="sibTrans2D1" presStyleIdx="0" presStyleCnt="3"/>
      <dgm:spPr/>
      <dgm:t>
        <a:bodyPr/>
        <a:lstStyle/>
        <a:p>
          <a:endParaRPr lang="es-ES"/>
        </a:p>
      </dgm:t>
    </dgm:pt>
    <dgm:pt modelId="{8F01E1F6-6451-4EB7-B507-1FFE13881933}" type="pres">
      <dgm:prSet presAssocID="{AF02FF0F-33BF-4E2A-9A3B-E3C506181B18}" presName="connectorText" presStyleLbl="sibTrans2D1" presStyleIdx="0" presStyleCnt="3"/>
      <dgm:spPr/>
      <dgm:t>
        <a:bodyPr/>
        <a:lstStyle/>
        <a:p>
          <a:endParaRPr lang="es-ES"/>
        </a:p>
      </dgm:t>
    </dgm:pt>
    <dgm:pt modelId="{ACB9962F-F895-40AA-A1F5-C3F5D22D437F}" type="pres">
      <dgm:prSet presAssocID="{E3243776-7394-4277-9597-56729B927410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36BA7E3-5F6E-486C-A6FE-06CA13F80382}" type="pres">
      <dgm:prSet presAssocID="{29E086D4-1544-4F76-9358-F72902EBEE5A}" presName="sibTrans" presStyleLbl="sibTrans2D1" presStyleIdx="1" presStyleCnt="3"/>
      <dgm:spPr/>
      <dgm:t>
        <a:bodyPr/>
        <a:lstStyle/>
        <a:p>
          <a:endParaRPr lang="es-ES"/>
        </a:p>
      </dgm:t>
    </dgm:pt>
    <dgm:pt modelId="{DB4DDEF1-F599-4929-8C17-068CE5EE4335}" type="pres">
      <dgm:prSet presAssocID="{29E086D4-1544-4F76-9358-F72902EBEE5A}" presName="connectorText" presStyleLbl="sibTrans2D1" presStyleIdx="1" presStyleCnt="3"/>
      <dgm:spPr/>
      <dgm:t>
        <a:bodyPr/>
        <a:lstStyle/>
        <a:p>
          <a:endParaRPr lang="es-ES"/>
        </a:p>
      </dgm:t>
    </dgm:pt>
    <dgm:pt modelId="{8A128126-A1A4-4FF0-A90B-B4E14F32E940}" type="pres">
      <dgm:prSet presAssocID="{0D29D364-B6FF-439A-A40C-5EE5A5EEFCEE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D98E04A-3D4A-4BB3-85F9-A9F70E5B9F6B}" type="pres">
      <dgm:prSet presAssocID="{A26B6F34-C6CF-48BC-BB0D-64D753C90E16}" presName="sibTrans" presStyleLbl="sibTrans2D1" presStyleIdx="2" presStyleCnt="3"/>
      <dgm:spPr/>
      <dgm:t>
        <a:bodyPr/>
        <a:lstStyle/>
        <a:p>
          <a:endParaRPr lang="es-ES"/>
        </a:p>
      </dgm:t>
    </dgm:pt>
    <dgm:pt modelId="{8B95FAFB-10C3-4268-859F-C5B2597C6057}" type="pres">
      <dgm:prSet presAssocID="{A26B6F34-C6CF-48BC-BB0D-64D753C90E16}" presName="connectorText" presStyleLbl="sibTrans2D1" presStyleIdx="2" presStyleCnt="3"/>
      <dgm:spPr/>
      <dgm:t>
        <a:bodyPr/>
        <a:lstStyle/>
        <a:p>
          <a:endParaRPr lang="es-ES"/>
        </a:p>
      </dgm:t>
    </dgm:pt>
  </dgm:ptLst>
  <dgm:cxnLst>
    <dgm:cxn modelId="{413F97AA-853A-4123-832A-55373C28C278}" srcId="{9E6DB958-4E23-455E-963E-1533B142D54B}" destId="{0D29D364-B6FF-439A-A40C-5EE5A5EEFCEE}" srcOrd="2" destOrd="0" parTransId="{742054A3-0A0E-40FF-A96E-80E1A771F9CC}" sibTransId="{A26B6F34-C6CF-48BC-BB0D-64D753C90E16}"/>
    <dgm:cxn modelId="{78D35A93-627A-4870-984B-00854BE72566}" type="presOf" srcId="{9E6DB958-4E23-455E-963E-1533B142D54B}" destId="{25BC469B-0394-4199-BF80-212CEA36AE33}" srcOrd="0" destOrd="0" presId="urn:microsoft.com/office/officeart/2005/8/layout/cycle7"/>
    <dgm:cxn modelId="{C6C5A248-1624-4081-A3AA-1CE566ABC7E1}" srcId="{9E6DB958-4E23-455E-963E-1533B142D54B}" destId="{A8DE33E3-EC15-42F6-837F-0DA138EE0489}" srcOrd="0" destOrd="0" parTransId="{EF997C7A-04FC-490D-88E2-D7C1E2D23EDD}" sibTransId="{AF02FF0F-33BF-4E2A-9A3B-E3C506181B18}"/>
    <dgm:cxn modelId="{0D0C37B3-C0D5-44EC-A85B-DC92D9E95198}" type="presOf" srcId="{A26B6F34-C6CF-48BC-BB0D-64D753C90E16}" destId="{8B95FAFB-10C3-4268-859F-C5B2597C6057}" srcOrd="1" destOrd="0" presId="urn:microsoft.com/office/officeart/2005/8/layout/cycle7"/>
    <dgm:cxn modelId="{9842AB06-DBE7-4108-A6B0-3D73CBB3CE5F}" type="presOf" srcId="{A8DE33E3-EC15-42F6-837F-0DA138EE0489}" destId="{B7D95BE0-062D-45EF-82B9-4E37D85C10D9}" srcOrd="0" destOrd="0" presId="urn:microsoft.com/office/officeart/2005/8/layout/cycle7"/>
    <dgm:cxn modelId="{751BD82A-B0C0-4F30-879A-07637A7FED53}" type="presOf" srcId="{E3243776-7394-4277-9597-56729B927410}" destId="{ACB9962F-F895-40AA-A1F5-C3F5D22D437F}" srcOrd="0" destOrd="0" presId="urn:microsoft.com/office/officeart/2005/8/layout/cycle7"/>
    <dgm:cxn modelId="{3AF886FD-A6B5-4358-97B3-3233A3F6B64A}" type="presOf" srcId="{AF02FF0F-33BF-4E2A-9A3B-E3C506181B18}" destId="{58B31891-4F0C-4B9D-A8B0-4F8393466CD8}" srcOrd="0" destOrd="0" presId="urn:microsoft.com/office/officeart/2005/8/layout/cycle7"/>
    <dgm:cxn modelId="{67AB9170-22A8-4E3E-BD67-BD1D84D55277}" type="presOf" srcId="{A26B6F34-C6CF-48BC-BB0D-64D753C90E16}" destId="{1D98E04A-3D4A-4BB3-85F9-A9F70E5B9F6B}" srcOrd="0" destOrd="0" presId="urn:microsoft.com/office/officeart/2005/8/layout/cycle7"/>
    <dgm:cxn modelId="{E843A182-E10C-4B35-8D44-962CD5BF462D}" type="presOf" srcId="{29E086D4-1544-4F76-9358-F72902EBEE5A}" destId="{DB4DDEF1-F599-4929-8C17-068CE5EE4335}" srcOrd="1" destOrd="0" presId="urn:microsoft.com/office/officeart/2005/8/layout/cycle7"/>
    <dgm:cxn modelId="{AC1196B6-9998-4498-ADE6-A1DC8ABCD171}" type="presOf" srcId="{AF02FF0F-33BF-4E2A-9A3B-E3C506181B18}" destId="{8F01E1F6-6451-4EB7-B507-1FFE13881933}" srcOrd="1" destOrd="0" presId="urn:microsoft.com/office/officeart/2005/8/layout/cycle7"/>
    <dgm:cxn modelId="{55F14F11-56E3-4D70-9D36-BA4E87C8E0A8}" type="presOf" srcId="{0D29D364-B6FF-439A-A40C-5EE5A5EEFCEE}" destId="{8A128126-A1A4-4FF0-A90B-B4E14F32E940}" srcOrd="0" destOrd="0" presId="urn:microsoft.com/office/officeart/2005/8/layout/cycle7"/>
    <dgm:cxn modelId="{9A022B5D-AA4C-46D2-B2D5-97F04519C88B}" type="presOf" srcId="{29E086D4-1544-4F76-9358-F72902EBEE5A}" destId="{936BA7E3-5F6E-486C-A6FE-06CA13F80382}" srcOrd="0" destOrd="0" presId="urn:microsoft.com/office/officeart/2005/8/layout/cycle7"/>
    <dgm:cxn modelId="{E40A8B3E-B853-4D91-9B6A-572E9E55DE0C}" srcId="{9E6DB958-4E23-455E-963E-1533B142D54B}" destId="{E3243776-7394-4277-9597-56729B927410}" srcOrd="1" destOrd="0" parTransId="{011BB3C2-34FA-4B45-81D2-538AD3F6E312}" sibTransId="{29E086D4-1544-4F76-9358-F72902EBEE5A}"/>
    <dgm:cxn modelId="{7578EBA8-D09A-493A-8D11-40265D2CA8D8}" type="presParOf" srcId="{25BC469B-0394-4199-BF80-212CEA36AE33}" destId="{B7D95BE0-062D-45EF-82B9-4E37D85C10D9}" srcOrd="0" destOrd="0" presId="urn:microsoft.com/office/officeart/2005/8/layout/cycle7"/>
    <dgm:cxn modelId="{385AD1B9-2A4A-4C5F-AC27-793F1C89A09E}" type="presParOf" srcId="{25BC469B-0394-4199-BF80-212CEA36AE33}" destId="{58B31891-4F0C-4B9D-A8B0-4F8393466CD8}" srcOrd="1" destOrd="0" presId="urn:microsoft.com/office/officeart/2005/8/layout/cycle7"/>
    <dgm:cxn modelId="{F8854CCE-D9BB-4F74-A2AF-76D30CF9E8FA}" type="presParOf" srcId="{58B31891-4F0C-4B9D-A8B0-4F8393466CD8}" destId="{8F01E1F6-6451-4EB7-B507-1FFE13881933}" srcOrd="0" destOrd="0" presId="urn:microsoft.com/office/officeart/2005/8/layout/cycle7"/>
    <dgm:cxn modelId="{6BC84195-BCF4-4F45-8540-66F61B498A5A}" type="presParOf" srcId="{25BC469B-0394-4199-BF80-212CEA36AE33}" destId="{ACB9962F-F895-40AA-A1F5-C3F5D22D437F}" srcOrd="2" destOrd="0" presId="urn:microsoft.com/office/officeart/2005/8/layout/cycle7"/>
    <dgm:cxn modelId="{A607CDDC-D6AE-4F39-A731-BE738509E930}" type="presParOf" srcId="{25BC469B-0394-4199-BF80-212CEA36AE33}" destId="{936BA7E3-5F6E-486C-A6FE-06CA13F80382}" srcOrd="3" destOrd="0" presId="urn:microsoft.com/office/officeart/2005/8/layout/cycle7"/>
    <dgm:cxn modelId="{13819DED-0DAC-4032-97F3-FB14208BB6B8}" type="presParOf" srcId="{936BA7E3-5F6E-486C-A6FE-06CA13F80382}" destId="{DB4DDEF1-F599-4929-8C17-068CE5EE4335}" srcOrd="0" destOrd="0" presId="urn:microsoft.com/office/officeart/2005/8/layout/cycle7"/>
    <dgm:cxn modelId="{FBE4A55F-60D2-4409-BDD2-6313F06DFF47}" type="presParOf" srcId="{25BC469B-0394-4199-BF80-212CEA36AE33}" destId="{8A128126-A1A4-4FF0-A90B-B4E14F32E940}" srcOrd="4" destOrd="0" presId="urn:microsoft.com/office/officeart/2005/8/layout/cycle7"/>
    <dgm:cxn modelId="{CA5E13AB-D311-430B-BD3B-AA77038F2CD8}" type="presParOf" srcId="{25BC469B-0394-4199-BF80-212CEA36AE33}" destId="{1D98E04A-3D4A-4BB3-85F9-A9F70E5B9F6B}" srcOrd="5" destOrd="0" presId="urn:microsoft.com/office/officeart/2005/8/layout/cycle7"/>
    <dgm:cxn modelId="{8A7A4D93-F007-4F9C-90C7-7AB0942081AC}" type="presParOf" srcId="{1D98E04A-3D4A-4BB3-85F9-A9F70E5B9F6B}" destId="{8B95FAFB-10C3-4268-859F-C5B2597C6057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xmlns="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6329368-52FD-4A8F-AEB8-FBD2661FA734}">
      <dsp:nvSpPr>
        <dsp:cNvPr id="0" name=""/>
        <dsp:cNvSpPr/>
      </dsp:nvSpPr>
      <dsp:spPr>
        <a:xfrm>
          <a:off x="0" y="262311"/>
          <a:ext cx="2344059" cy="1406435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 smtClean="0"/>
            <a:t>Proteger los bienes y las personas</a:t>
          </a:r>
          <a:endParaRPr lang="es-ES" sz="2100" kern="1200" dirty="0"/>
        </a:p>
      </dsp:txBody>
      <dsp:txXfrm>
        <a:off x="0" y="262311"/>
        <a:ext cx="2344059" cy="1406435"/>
      </dsp:txXfrm>
    </dsp:sp>
    <dsp:sp modelId="{92676A89-07AB-4A53-89FF-E76B963379A5}">
      <dsp:nvSpPr>
        <dsp:cNvPr id="0" name=""/>
        <dsp:cNvSpPr/>
      </dsp:nvSpPr>
      <dsp:spPr>
        <a:xfrm>
          <a:off x="2578465" y="262311"/>
          <a:ext cx="2344059" cy="1406435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10000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-10000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1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 smtClean="0"/>
            <a:t>Investigar los delitos y detener a los delincuentes</a:t>
          </a:r>
          <a:endParaRPr lang="es-ES" sz="2100" kern="1200" dirty="0"/>
        </a:p>
      </dsp:txBody>
      <dsp:txXfrm>
        <a:off x="2578465" y="262311"/>
        <a:ext cx="2344059" cy="1406435"/>
      </dsp:txXfrm>
    </dsp:sp>
    <dsp:sp modelId="{1D613CDE-79D6-4678-A01C-36D78054E989}">
      <dsp:nvSpPr>
        <dsp:cNvPr id="0" name=""/>
        <dsp:cNvSpPr/>
      </dsp:nvSpPr>
      <dsp:spPr>
        <a:xfrm>
          <a:off x="5156930" y="262311"/>
          <a:ext cx="2344059" cy="1406435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0000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-20000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 smtClean="0"/>
            <a:t>Resguardo fiscal y control de fronteras</a:t>
          </a:r>
          <a:endParaRPr lang="es-ES" sz="2100" kern="1200" dirty="0"/>
        </a:p>
      </dsp:txBody>
      <dsp:txXfrm>
        <a:off x="5156930" y="262311"/>
        <a:ext cx="2344059" cy="1406435"/>
      </dsp:txXfrm>
    </dsp:sp>
    <dsp:sp modelId="{87A481B3-6ECA-4829-BAB1-AB903D729521}">
      <dsp:nvSpPr>
        <dsp:cNvPr id="0" name=""/>
        <dsp:cNvSpPr/>
      </dsp:nvSpPr>
      <dsp:spPr>
        <a:xfrm>
          <a:off x="1289232" y="1903152"/>
          <a:ext cx="2344059" cy="1406435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30000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-30000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3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 smtClean="0"/>
            <a:t>Proteger el medio ambiente</a:t>
          </a:r>
          <a:endParaRPr lang="es-ES" sz="2100" kern="1200" dirty="0"/>
        </a:p>
      </dsp:txBody>
      <dsp:txXfrm>
        <a:off x="1289232" y="1903152"/>
        <a:ext cx="2344059" cy="1406435"/>
      </dsp:txXfrm>
    </dsp:sp>
    <dsp:sp modelId="{909F1038-71E4-401F-953B-10144D1A5989}">
      <dsp:nvSpPr>
        <dsp:cNvPr id="0" name=""/>
        <dsp:cNvSpPr/>
      </dsp:nvSpPr>
      <dsp:spPr>
        <a:xfrm>
          <a:off x="3867697" y="1903152"/>
          <a:ext cx="2344059" cy="1406435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40000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-40000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4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 smtClean="0"/>
            <a:t>Misiones internacionales de formación policial o de seguridad y paz</a:t>
          </a:r>
          <a:endParaRPr lang="es-ES" sz="2100" kern="1200" dirty="0"/>
        </a:p>
      </dsp:txBody>
      <dsp:txXfrm>
        <a:off x="3867697" y="1903152"/>
        <a:ext cx="2344059" cy="1406435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92C7ED-D8E8-4DEA-A754-5036704B8BAE}" type="datetimeFigureOut">
              <a:rPr lang="es-ES" smtClean="0"/>
              <a:pPr/>
              <a:t>15/02/2022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60CBC0-4E3C-464D-AE36-49FC7E2219B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 smtClean="0"/>
          </a:p>
          <a:p>
            <a:r>
              <a:rPr lang="es-ES" dirty="0" smtClean="0"/>
              <a:t>JKL</a:t>
            </a:r>
          </a:p>
          <a:p>
            <a:r>
              <a:rPr lang="es-ES" dirty="0" smtClean="0"/>
              <a:t>HKJH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0CBC0-4E3C-464D-AE36-49FC7E2219B2}" type="slidenum">
              <a:rPr lang="es-ES" smtClean="0"/>
              <a:pPr/>
              <a:t>1</a:t>
            </a:fld>
            <a:endParaRPr lang="es-E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 smtClean="0"/>
          </a:p>
          <a:p>
            <a:r>
              <a:rPr lang="es-ES" dirty="0" smtClean="0"/>
              <a:t>JKL</a:t>
            </a:r>
          </a:p>
          <a:p>
            <a:r>
              <a:rPr lang="es-ES" dirty="0" smtClean="0"/>
              <a:t>HKJH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0CBC0-4E3C-464D-AE36-49FC7E2219B2}" type="slidenum">
              <a:rPr lang="es-ES" smtClean="0"/>
              <a:pPr/>
              <a:t>30</a:t>
            </a:fld>
            <a:endParaRPr lang="es-E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 smtClean="0"/>
          </a:p>
          <a:p>
            <a:r>
              <a:rPr lang="es-ES" dirty="0" smtClean="0"/>
              <a:t>JKL</a:t>
            </a:r>
          </a:p>
          <a:p>
            <a:r>
              <a:rPr lang="es-ES" dirty="0" smtClean="0"/>
              <a:t>HKJH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0CBC0-4E3C-464D-AE36-49FC7E2219B2}" type="slidenum">
              <a:rPr lang="es-ES" smtClean="0"/>
              <a:pPr/>
              <a:t>31</a:t>
            </a:fld>
            <a:endParaRPr lang="es-E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 smtClean="0"/>
          </a:p>
          <a:p>
            <a:r>
              <a:rPr lang="es-ES" dirty="0" smtClean="0"/>
              <a:t>JKL</a:t>
            </a:r>
          </a:p>
          <a:p>
            <a:r>
              <a:rPr lang="es-ES" dirty="0" smtClean="0"/>
              <a:t>HKJH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0CBC0-4E3C-464D-AE36-49FC7E2219B2}" type="slidenum">
              <a:rPr lang="es-ES" smtClean="0"/>
              <a:pPr/>
              <a:t>32</a:t>
            </a:fld>
            <a:endParaRPr lang="es-E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 smtClean="0"/>
          </a:p>
          <a:p>
            <a:r>
              <a:rPr lang="es-ES" dirty="0" smtClean="0"/>
              <a:t>JKL</a:t>
            </a:r>
          </a:p>
          <a:p>
            <a:r>
              <a:rPr lang="es-ES" dirty="0" smtClean="0"/>
              <a:t>HKJH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0CBC0-4E3C-464D-AE36-49FC7E2219B2}" type="slidenum">
              <a:rPr lang="es-ES" smtClean="0"/>
              <a:pPr/>
              <a:t>33</a:t>
            </a:fld>
            <a:endParaRPr lang="es-E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 smtClean="0"/>
          </a:p>
          <a:p>
            <a:r>
              <a:rPr lang="es-ES" dirty="0" smtClean="0"/>
              <a:t>JKL</a:t>
            </a:r>
          </a:p>
          <a:p>
            <a:r>
              <a:rPr lang="es-ES" dirty="0" smtClean="0"/>
              <a:t>HKJH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0CBC0-4E3C-464D-AE36-49FC7E2219B2}" type="slidenum">
              <a:rPr lang="es-ES" smtClean="0"/>
              <a:pPr/>
              <a:t>34</a:t>
            </a:fld>
            <a:endParaRPr lang="es-E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 smtClean="0"/>
          </a:p>
          <a:p>
            <a:r>
              <a:rPr lang="es-ES" dirty="0" smtClean="0"/>
              <a:t>JKL</a:t>
            </a:r>
          </a:p>
          <a:p>
            <a:r>
              <a:rPr lang="es-ES" dirty="0" smtClean="0"/>
              <a:t>HKJH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0CBC0-4E3C-464D-AE36-49FC7E2219B2}" type="slidenum">
              <a:rPr lang="es-ES" smtClean="0"/>
              <a:pPr/>
              <a:t>35</a:t>
            </a:fld>
            <a:endParaRPr lang="es-E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 smtClean="0"/>
          </a:p>
          <a:p>
            <a:r>
              <a:rPr lang="es-ES" dirty="0" smtClean="0"/>
              <a:t>JKL</a:t>
            </a:r>
          </a:p>
          <a:p>
            <a:r>
              <a:rPr lang="es-ES" dirty="0" smtClean="0"/>
              <a:t>HKJH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0CBC0-4E3C-464D-AE36-49FC7E2219B2}" type="slidenum">
              <a:rPr lang="es-ES" smtClean="0"/>
              <a:pPr/>
              <a:t>36</a:t>
            </a:fld>
            <a:endParaRPr lang="es-E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 smtClean="0"/>
          </a:p>
          <a:p>
            <a:r>
              <a:rPr lang="es-ES" dirty="0" smtClean="0"/>
              <a:t>JKL</a:t>
            </a:r>
          </a:p>
          <a:p>
            <a:r>
              <a:rPr lang="es-ES" dirty="0" smtClean="0"/>
              <a:t>HKJH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0CBC0-4E3C-464D-AE36-49FC7E2219B2}" type="slidenum">
              <a:rPr lang="es-ES" smtClean="0"/>
              <a:pPr/>
              <a:t>37</a:t>
            </a:fld>
            <a:endParaRPr lang="es-E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 smtClean="0"/>
          </a:p>
          <a:p>
            <a:r>
              <a:rPr lang="es-ES" dirty="0" smtClean="0"/>
              <a:t>JKL</a:t>
            </a:r>
          </a:p>
          <a:p>
            <a:r>
              <a:rPr lang="es-ES" dirty="0" smtClean="0"/>
              <a:t>HKJH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0CBC0-4E3C-464D-AE36-49FC7E2219B2}" type="slidenum">
              <a:rPr lang="es-ES" smtClean="0"/>
              <a:pPr/>
              <a:t>38</a:t>
            </a:fld>
            <a:endParaRPr lang="es-E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 smtClean="0"/>
          </a:p>
          <a:p>
            <a:r>
              <a:rPr lang="es-ES" dirty="0" smtClean="0"/>
              <a:t>JKL</a:t>
            </a:r>
          </a:p>
          <a:p>
            <a:r>
              <a:rPr lang="es-ES" dirty="0" smtClean="0"/>
              <a:t>HKJH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0CBC0-4E3C-464D-AE36-49FC7E2219B2}" type="slidenum">
              <a:rPr lang="es-ES" smtClean="0"/>
              <a:pPr/>
              <a:t>39</a:t>
            </a:fld>
            <a:endParaRPr lang="es-E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 smtClean="0"/>
          </a:p>
          <a:p>
            <a:r>
              <a:rPr lang="es-ES" dirty="0" smtClean="0"/>
              <a:t>JKL</a:t>
            </a:r>
          </a:p>
          <a:p>
            <a:r>
              <a:rPr lang="es-ES" dirty="0" smtClean="0"/>
              <a:t>HKJH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0CBC0-4E3C-464D-AE36-49FC7E2219B2}" type="slidenum">
              <a:rPr lang="es-ES" smtClean="0"/>
              <a:pPr/>
              <a:t>2</a:t>
            </a:fld>
            <a:endParaRPr lang="es-E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 smtClean="0"/>
          </a:p>
          <a:p>
            <a:r>
              <a:rPr lang="es-ES" dirty="0" smtClean="0"/>
              <a:t>JKL</a:t>
            </a:r>
          </a:p>
          <a:p>
            <a:r>
              <a:rPr lang="es-ES" dirty="0" smtClean="0"/>
              <a:t>HKJH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0CBC0-4E3C-464D-AE36-49FC7E2219B2}" type="slidenum">
              <a:rPr lang="es-ES" smtClean="0"/>
              <a:pPr/>
              <a:t>40</a:t>
            </a:fld>
            <a:endParaRPr lang="es-E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 smtClean="0"/>
          </a:p>
          <a:p>
            <a:r>
              <a:rPr lang="es-ES" dirty="0" smtClean="0"/>
              <a:t>JKL</a:t>
            </a:r>
          </a:p>
          <a:p>
            <a:r>
              <a:rPr lang="es-ES" dirty="0" smtClean="0"/>
              <a:t>HKJH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0CBC0-4E3C-464D-AE36-49FC7E2219B2}" type="slidenum">
              <a:rPr lang="es-ES" smtClean="0"/>
              <a:pPr/>
              <a:t>41</a:t>
            </a:fld>
            <a:endParaRPr lang="es-E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 smtClean="0"/>
          </a:p>
          <a:p>
            <a:r>
              <a:rPr lang="es-ES" dirty="0" smtClean="0"/>
              <a:t>JKL</a:t>
            </a:r>
          </a:p>
          <a:p>
            <a:r>
              <a:rPr lang="es-ES" dirty="0" smtClean="0"/>
              <a:t>HKJH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0CBC0-4E3C-464D-AE36-49FC7E2219B2}" type="slidenum">
              <a:rPr lang="es-ES" smtClean="0"/>
              <a:pPr/>
              <a:t>42</a:t>
            </a:fld>
            <a:endParaRPr lang="es-E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 smtClean="0"/>
          </a:p>
          <a:p>
            <a:r>
              <a:rPr lang="es-ES" dirty="0" smtClean="0"/>
              <a:t>JKL</a:t>
            </a:r>
          </a:p>
          <a:p>
            <a:r>
              <a:rPr lang="es-ES" dirty="0" smtClean="0"/>
              <a:t>HKJH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0CBC0-4E3C-464D-AE36-49FC7E2219B2}" type="slidenum">
              <a:rPr lang="es-ES" smtClean="0"/>
              <a:pPr/>
              <a:t>43</a:t>
            </a:fld>
            <a:endParaRPr lang="es-E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 smtClean="0"/>
          </a:p>
          <a:p>
            <a:r>
              <a:rPr lang="es-ES" dirty="0" smtClean="0"/>
              <a:t>JKL</a:t>
            </a:r>
          </a:p>
          <a:p>
            <a:r>
              <a:rPr lang="es-ES" dirty="0" smtClean="0"/>
              <a:t>HKJH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0CBC0-4E3C-464D-AE36-49FC7E2219B2}" type="slidenum">
              <a:rPr lang="es-ES" smtClean="0"/>
              <a:pPr/>
              <a:t>44</a:t>
            </a:fld>
            <a:endParaRPr lang="es-E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 smtClean="0"/>
          </a:p>
          <a:p>
            <a:r>
              <a:rPr lang="es-ES" dirty="0" smtClean="0"/>
              <a:t>JKL</a:t>
            </a:r>
          </a:p>
          <a:p>
            <a:r>
              <a:rPr lang="es-ES" dirty="0" smtClean="0"/>
              <a:t>HKJH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0CBC0-4E3C-464D-AE36-49FC7E2219B2}" type="slidenum">
              <a:rPr lang="es-ES" smtClean="0"/>
              <a:pPr/>
              <a:t>45</a:t>
            </a:fld>
            <a:endParaRPr lang="es-E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 smtClean="0"/>
          </a:p>
          <a:p>
            <a:r>
              <a:rPr lang="es-ES" dirty="0" smtClean="0"/>
              <a:t>JKL</a:t>
            </a:r>
          </a:p>
          <a:p>
            <a:r>
              <a:rPr lang="es-ES" dirty="0" smtClean="0"/>
              <a:t>HKJH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0CBC0-4E3C-464D-AE36-49FC7E2219B2}" type="slidenum">
              <a:rPr lang="es-ES" smtClean="0"/>
              <a:pPr/>
              <a:t>3</a:t>
            </a:fld>
            <a:endParaRPr lang="es-E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 smtClean="0"/>
          </a:p>
          <a:p>
            <a:r>
              <a:rPr lang="es-ES" dirty="0" smtClean="0"/>
              <a:t>JKL</a:t>
            </a:r>
          </a:p>
          <a:p>
            <a:r>
              <a:rPr lang="es-ES" dirty="0" smtClean="0"/>
              <a:t>HKJH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0CBC0-4E3C-464D-AE36-49FC7E2219B2}" type="slidenum">
              <a:rPr lang="es-ES" smtClean="0"/>
              <a:pPr/>
              <a:t>4</a:t>
            </a:fld>
            <a:endParaRPr lang="es-E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 smtClean="0"/>
          </a:p>
          <a:p>
            <a:r>
              <a:rPr lang="es-ES" dirty="0" smtClean="0"/>
              <a:t>JKL</a:t>
            </a:r>
          </a:p>
          <a:p>
            <a:r>
              <a:rPr lang="es-ES" dirty="0" smtClean="0"/>
              <a:t>HKJH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0CBC0-4E3C-464D-AE36-49FC7E2219B2}" type="slidenum">
              <a:rPr lang="es-ES" smtClean="0"/>
              <a:pPr/>
              <a:t>5</a:t>
            </a:fld>
            <a:endParaRPr lang="es-E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 smtClean="0"/>
          </a:p>
          <a:p>
            <a:r>
              <a:rPr lang="es-ES" dirty="0" smtClean="0"/>
              <a:t>JKL</a:t>
            </a:r>
          </a:p>
          <a:p>
            <a:r>
              <a:rPr lang="es-ES" dirty="0" smtClean="0"/>
              <a:t>HKJH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0CBC0-4E3C-464D-AE36-49FC7E2219B2}" type="slidenum">
              <a:rPr lang="es-ES" smtClean="0"/>
              <a:pPr/>
              <a:t>6</a:t>
            </a:fld>
            <a:endParaRPr lang="es-E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 smtClean="0"/>
          </a:p>
          <a:p>
            <a:r>
              <a:rPr lang="es-ES" dirty="0" smtClean="0"/>
              <a:t>JKL</a:t>
            </a:r>
          </a:p>
          <a:p>
            <a:r>
              <a:rPr lang="es-ES" dirty="0" smtClean="0"/>
              <a:t>HKJH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0CBC0-4E3C-464D-AE36-49FC7E2219B2}" type="slidenum">
              <a:rPr lang="es-ES" smtClean="0"/>
              <a:pPr/>
              <a:t>27</a:t>
            </a:fld>
            <a:endParaRPr lang="es-E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 smtClean="0"/>
          </a:p>
          <a:p>
            <a:r>
              <a:rPr lang="es-ES" dirty="0" smtClean="0"/>
              <a:t>JKL</a:t>
            </a:r>
          </a:p>
          <a:p>
            <a:r>
              <a:rPr lang="es-ES" dirty="0" smtClean="0"/>
              <a:t>HKJH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0CBC0-4E3C-464D-AE36-49FC7E2219B2}" type="slidenum">
              <a:rPr lang="es-ES" smtClean="0"/>
              <a:pPr/>
              <a:t>28</a:t>
            </a:fld>
            <a:endParaRPr lang="es-E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 smtClean="0"/>
          </a:p>
          <a:p>
            <a:r>
              <a:rPr lang="es-ES" dirty="0" smtClean="0"/>
              <a:t>JKL</a:t>
            </a:r>
          </a:p>
          <a:p>
            <a:r>
              <a:rPr lang="es-ES" dirty="0" smtClean="0"/>
              <a:t>HKJH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0CBC0-4E3C-464D-AE36-49FC7E2219B2}" type="slidenum">
              <a:rPr lang="es-ES" smtClean="0"/>
              <a:pPr/>
              <a:t>29</a:t>
            </a:fld>
            <a:endParaRPr 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15/02/2022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15/02/2022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15/02/2022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15/02/2022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15/02/2022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15/02/2022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15/02/2022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15/02/2022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15/02/2022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15/02/2022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15/02/2022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00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47CFC-816F-41D0-AAC0-9BF4FEBC753E}" type="datetimeFigureOut">
              <a:rPr lang="es-ES" smtClean="0"/>
              <a:pPr/>
              <a:t>15/02/2022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ransition spd="slow">
    <p:fade thruBlk="1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notesSlide" Target="../notesSlides/notesSlide7.xml"/><Relationship Id="rId7" Type="http://schemas.openxmlformats.org/officeDocument/2006/relationships/diagramLayout" Target="../diagrams/layout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diagramData" Target="../diagrams/data2.xml"/><Relationship Id="rId5" Type="http://schemas.openxmlformats.org/officeDocument/2006/relationships/image" Target="../media/image6.png"/><Relationship Id="rId10" Type="http://schemas.microsoft.com/office/2007/relationships/diagramDrawing" Target="../diagrams/drawing2.xml"/><Relationship Id="rId4" Type="http://schemas.openxmlformats.org/officeDocument/2006/relationships/image" Target="../media/image38.jpeg"/><Relationship Id="rId9" Type="http://schemas.openxmlformats.org/officeDocument/2006/relationships/diagramColors" Target="../diagrams/colors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5" Type="http://schemas.openxmlformats.org/officeDocument/2006/relationships/image" Target="../media/image6.png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6.png"/><Relationship Id="rId5" Type="http://schemas.openxmlformats.org/officeDocument/2006/relationships/image" Target="../media/image41.gif"/><Relationship Id="rId4" Type="http://schemas.openxmlformats.org/officeDocument/2006/relationships/image" Target="../media/image40.jpeg"/><Relationship Id="rId9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5" Type="http://schemas.openxmlformats.org/officeDocument/2006/relationships/image" Target="../media/image6.png"/><Relationship Id="rId4" Type="http://schemas.openxmlformats.org/officeDocument/2006/relationships/image" Target="../media/image4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4" Type="http://schemas.openxmlformats.org/officeDocument/2006/relationships/image" Target="../media/image4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4" Type="http://schemas.openxmlformats.org/officeDocument/2006/relationships/image" Target="../media/image4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4" Type="http://schemas.openxmlformats.org/officeDocument/2006/relationships/image" Target="../media/image4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4" Type="http://schemas.openxmlformats.org/officeDocument/2006/relationships/image" Target="../media/image4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4" Type="http://schemas.openxmlformats.org/officeDocument/2006/relationships/image" Target="../media/image5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4" Type="http://schemas.openxmlformats.org/officeDocument/2006/relationships/image" Target="../media/image5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4" Type="http://schemas.openxmlformats.org/officeDocument/2006/relationships/image" Target="../media/image5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4" Type="http://schemas.openxmlformats.org/officeDocument/2006/relationships/image" Target="../media/image5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59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notesSlide" Target="../notesSlides/notesSlide21.xml"/><Relationship Id="rId7" Type="http://schemas.openxmlformats.org/officeDocument/2006/relationships/diagramLayout" Target="../diagrams/layout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Relationship Id="rId6" Type="http://schemas.openxmlformats.org/officeDocument/2006/relationships/diagramData" Target="../diagrams/data3.xml"/><Relationship Id="rId5" Type="http://schemas.openxmlformats.org/officeDocument/2006/relationships/image" Target="../media/image6.png"/><Relationship Id="rId10" Type="http://schemas.microsoft.com/office/2007/relationships/diagramDrawing" Target="../diagrams/drawing3.xml"/><Relationship Id="rId4" Type="http://schemas.openxmlformats.org/officeDocument/2006/relationships/image" Target="../media/image60.jpeg"/><Relationship Id="rId9" Type="http://schemas.openxmlformats.org/officeDocument/2006/relationships/diagramColors" Target="../diagrams/colors3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3" Type="http://schemas.openxmlformats.org/officeDocument/2006/relationships/notesSlide" Target="../notesSlides/notesSlide22.xml"/><Relationship Id="rId7" Type="http://schemas.openxmlformats.org/officeDocument/2006/relationships/diagramLayout" Target="../diagrams/layout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Relationship Id="rId6" Type="http://schemas.openxmlformats.org/officeDocument/2006/relationships/diagramData" Target="../diagrams/data4.xml"/><Relationship Id="rId5" Type="http://schemas.openxmlformats.org/officeDocument/2006/relationships/image" Target="../media/image6.png"/><Relationship Id="rId10" Type="http://schemas.microsoft.com/office/2007/relationships/diagramDrawing" Target="../diagrams/drawing4.xml"/><Relationship Id="rId4" Type="http://schemas.openxmlformats.org/officeDocument/2006/relationships/image" Target="../media/image61.jpeg"/><Relationship Id="rId9" Type="http://schemas.openxmlformats.org/officeDocument/2006/relationships/diagramColors" Target="../diagrams/colors4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.xml"/><Relationship Id="rId3" Type="http://schemas.openxmlformats.org/officeDocument/2006/relationships/notesSlide" Target="../notesSlides/notesSlide23.xml"/><Relationship Id="rId7" Type="http://schemas.openxmlformats.org/officeDocument/2006/relationships/diagramLayout" Target="../diagrams/layout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Relationship Id="rId6" Type="http://schemas.openxmlformats.org/officeDocument/2006/relationships/diagramData" Target="../diagrams/data5.xml"/><Relationship Id="rId5" Type="http://schemas.openxmlformats.org/officeDocument/2006/relationships/image" Target="../media/image6.png"/><Relationship Id="rId10" Type="http://schemas.microsoft.com/office/2007/relationships/diagramDrawing" Target="../diagrams/drawing5.xml"/><Relationship Id="rId4" Type="http://schemas.openxmlformats.org/officeDocument/2006/relationships/image" Target="../media/image62.jpeg"/><Relationship Id="rId9" Type="http://schemas.openxmlformats.org/officeDocument/2006/relationships/diagramColors" Target="../diagrams/colors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Relationship Id="rId5" Type="http://schemas.openxmlformats.org/officeDocument/2006/relationships/image" Target="../media/image6.png"/><Relationship Id="rId4" Type="http://schemas.openxmlformats.org/officeDocument/2006/relationships/image" Target="../media/image6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5.xml"/><Relationship Id="rId6" Type="http://schemas.openxmlformats.org/officeDocument/2006/relationships/image" Target="../media/image65.jpeg"/><Relationship Id="rId5" Type="http://schemas.openxmlformats.org/officeDocument/2006/relationships/image" Target="../media/image6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notesSlide" Target="../notesSlides/notesSlide5.xml"/><Relationship Id="rId7" Type="http://schemas.openxmlformats.org/officeDocument/2006/relationships/diagramLayout" Target="../diagrams/layout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diagramData" Target="../diagrams/data1.xml"/><Relationship Id="rId5" Type="http://schemas.openxmlformats.org/officeDocument/2006/relationships/image" Target="../media/image6.png"/><Relationship Id="rId10" Type="http://schemas.microsoft.com/office/2007/relationships/diagramDrawing" Target="../diagrams/drawing1.xml"/><Relationship Id="rId4" Type="http://schemas.openxmlformats.org/officeDocument/2006/relationships/image" Target="../media/image14.jpeg"/><Relationship Id="rId9" Type="http://schemas.openxmlformats.org/officeDocument/2006/relationships/diagramColors" Target="../diagrams/colors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5" Type="http://schemas.openxmlformats.org/officeDocument/2006/relationships/image" Target="../media/image6.pn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00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D:\ASPIRANTES.ES\ASPIRANTES.ES 2021\ESCUDOS GUARDIA CIVIL\downloa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678" y="1285860"/>
            <a:ext cx="2689235" cy="40412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 tmFilter="0, 0; .2, .5; .8, .5; 1, 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1000" autoRev="1" fill="hold"/>
                                        <p:tgtEl>
                                          <p:spTgt spid="286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3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La Policía Judicial está coja en España - Confilegal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D:\ASPIRANTES.ES\ASPIRANTES.ES 2021\ESCUDOS GUARDIA CIVIL\1200px-Escudo_Oficial_Guardia_Civil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72396" y="357166"/>
            <a:ext cx="849249" cy="121230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Investigación en Navarra - Los laboratorios policiales de Navarra trabajan  en más de 50 casos al mes | Noticias de Navarra en Diario de Navarra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D:\ASPIRANTES.ES\ASPIRANTES.ES 2021\ESCUDOS GUARDIA CIVIL\1200px-Escudo_Oficial_Guardia_Civil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72396" y="357166"/>
            <a:ext cx="849249" cy="121230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La Guardia Civil desarticula una banda sobre la que pesan 28 robos en bares  de Galic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4" descr="D:\ASPIRANTES.ES\ASPIRANTES.ES 2021\ESCUDOS GUARDIA CIVIL\1200px-Escudo_Oficial_Guardia_Civil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72396" y="357166"/>
            <a:ext cx="849249" cy="121230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La Guardia Civil, a los agentes destinados a Catalunya que se quejan:  &quot;Sabíais dónde veníais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71537" y="0"/>
            <a:ext cx="10297055" cy="6858000"/>
          </a:xfrm>
          <a:prstGeom prst="rect">
            <a:avLst/>
          </a:prstGeom>
          <a:noFill/>
        </p:spPr>
      </p:pic>
      <p:pic>
        <p:nvPicPr>
          <p:cNvPr id="4" name="Picture 4" descr="D:\ASPIRANTES.ES\ASPIRANTES.ES 2021\ESCUDOS GUARDIA CIVIL\1200px-Escudo_Oficial_Guardia_Civil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72396" y="357166"/>
            <a:ext cx="849249" cy="121230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UEI Unidad Especial de Intervención. GUARDIA CIVIL 🇪🇸 AJFR 4568ihfd |  Guardia civil, Fuerzas armadas de españa, Fotos militares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900"/>
            <a:ext cx="9286908" cy="700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D:\ASPIRANTES.ES\ASPIRANTES.ES 2021\ESCUDOS GUARDIA CIVIL\1200px-Escudo_Oficial_Guardia_Civil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72396" y="357166"/>
            <a:ext cx="849249" cy="121230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42974" y="-142901"/>
            <a:ext cx="10572824" cy="7059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4" descr="D:\ASPIRANTES.ES\ASPIRANTES.ES 2021\ESCUDOS GUARDIA CIVIL\1200px-Escudo_Oficial_Guardia_Civil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72396" y="357166"/>
            <a:ext cx="849249" cy="121230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08531" y="-214338"/>
            <a:ext cx="12520293" cy="7298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4" descr="D:\ASPIRANTES.ES\ASPIRANTES.ES 2021\ESCUDOS GUARDIA CIVIL\1200px-Escudo_Oficial_Guardia_Civil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72396" y="357166"/>
            <a:ext cx="849249" cy="121230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:\ASPIRANTES.ES\ASPIRANTES.ES 2021\ESCUDOS GUARDIA CIVIL\1200px-Escudo_Oficial_Guardia_Civil.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72396" y="357166"/>
            <a:ext cx="849249" cy="1212302"/>
          </a:xfrm>
          <a:prstGeom prst="rect">
            <a:avLst/>
          </a:prstGeom>
          <a:noFill/>
        </p:spPr>
      </p:pic>
      <p:pic>
        <p:nvPicPr>
          <p:cNvPr id="49156" name="Picture 4" descr="Letizia, preocupada, no celebra la caída de Juan Carlos pese a sus  desencuentro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42974" y="0"/>
            <a:ext cx="10215634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71668" y="-428676"/>
            <a:ext cx="11041661" cy="7429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4" descr="D:\ASPIRANTES.ES\ASPIRANTES.ES 2021\ESCUDOS GUARDIA CIVIL\1200px-Escudo_Oficial_Guardia_Civil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72396" y="357166"/>
            <a:ext cx="849249" cy="121230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fotoa\Desktop\INSTITUTOS\16203286215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9055100"/>
          </a:xfrm>
          <a:prstGeom prst="rect">
            <a:avLst/>
          </a:prstGeom>
          <a:noFill/>
        </p:spPr>
      </p:pic>
      <p:pic>
        <p:nvPicPr>
          <p:cNvPr id="4" name="Picture 4" descr="D:\ASPIRANTES.ES\ASPIRANTES.ES 2021\ESCUDOS GUARDIA CIVIL\1200px-Escudo_Oficial_Guardia_Civil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72396" y="357166"/>
            <a:ext cx="849249" cy="121230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00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La guardia civil 175 anos a tu lado - Fundación Ibercaj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214422"/>
            <a:ext cx="9144000" cy="5143500"/>
          </a:xfrm>
          <a:prstGeom prst="rect">
            <a:avLst/>
          </a:prstGeom>
          <a:noFill/>
        </p:spPr>
      </p:pic>
      <p:pic>
        <p:nvPicPr>
          <p:cNvPr id="1027" name="Picture 3" descr="D:\ASPIRANTES.ES\ASPIRANTES.ES 2021\ESCUDOS GUARDIA CIVIL\150px-Monogram_of_the_Spanish_Civil_Guard.sv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29520" y="357166"/>
            <a:ext cx="1143008" cy="1889773"/>
          </a:xfrm>
          <a:prstGeom prst="rect">
            <a:avLst/>
          </a:prstGeom>
          <a:noFill/>
        </p:spPr>
      </p:pic>
      <p:pic>
        <p:nvPicPr>
          <p:cNvPr id="1028" name="Picture 4" descr="D:\ASPIRANTES.ES\ASPIRANTES.ES 2021\ESCUDOS GUARDIA CIVIL\1200px-Escudo_Oficial_Guardia_Civil.sv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357166"/>
            <a:ext cx="1301131" cy="1857364"/>
          </a:xfrm>
          <a:prstGeom prst="rect">
            <a:avLst/>
          </a:prstGeom>
          <a:noFill/>
        </p:spPr>
      </p:pic>
      <p:sp>
        <p:nvSpPr>
          <p:cNvPr id="3074" name="AutoShape 2" descr="La guardia civil 175 anos a tu lado - Fundación Ibercaj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3076" name="AutoShape 4" descr="Pegatina Guardia Civil 175 Aniversari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</p:spTree>
    <p:custDataLst>
      <p:tags r:id="rId1"/>
    </p:custData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16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4" descr="D:\ASPIRANTES.ES\ASPIRANTES.ES 2021\ESCUDOS GUARDIA CIVIL\1200px-Escudo_Oficial_Guardia_Civil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72396" y="357166"/>
            <a:ext cx="849249" cy="121230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7049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4" descr="D:\ASPIRANTES.ES\ASPIRANTES.ES 2021\ESCUDOS GUARDIA CIVIL\1200px-Escudo_Oficial_Guardia_Civil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72396" y="357166"/>
            <a:ext cx="849249" cy="121230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4806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4" descr="D:\ASPIRANTES.ES\ASPIRANTES.ES 2021\ESCUDOS GUARDIA CIVIL\1200px-Escudo_Oficial_Guardia_Civil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285728"/>
            <a:ext cx="849249" cy="121230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4346" y="-357214"/>
            <a:ext cx="9787006" cy="8951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4" descr="D:\ASPIRANTES.ES\ASPIRANTES.ES 2021\ESCUDOS GUARDIA CIVIL\1200px-Escudo_Oficial_Guardia_Civil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357166"/>
            <a:ext cx="849249" cy="121230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71536" y="0"/>
            <a:ext cx="121596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4" descr="D:\ASPIRANTES.ES\ASPIRANTES.ES 2021\ESCUDOS GUARDIA CIVIL\1200px-Escudo_Oficial_Guardia_Civil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428604"/>
            <a:ext cx="849249" cy="121230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7049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4" descr="D:\ASPIRANTES.ES\ASPIRANTES.ES 2021\ESCUDOS GUARDIA CIVIL\1200px-Escudo_Oficial_Guardia_Civil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5214950"/>
            <a:ext cx="849249" cy="121230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:\ASPIRANTES.ES\ASPIRANTES.ES 2021\ESCUDOS GUARDIA CIVIL\1200px-Escudo_Oficial_Guardia_Civil.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72396" y="357166"/>
            <a:ext cx="849249" cy="1212302"/>
          </a:xfrm>
          <a:prstGeom prst="rect">
            <a:avLst/>
          </a:prstGeom>
          <a:noFill/>
        </p:spPr>
      </p:pic>
      <p:pic>
        <p:nvPicPr>
          <p:cNvPr id="3074" name="Picture 2" descr="C:\Users\fotoa\Desktop\INSTITUTOS\16203286215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57222" y="0"/>
            <a:ext cx="5604722" cy="6858001"/>
          </a:xfrm>
          <a:prstGeom prst="rect">
            <a:avLst/>
          </a:prstGeom>
          <a:noFill/>
        </p:spPr>
      </p:pic>
      <p:pic>
        <p:nvPicPr>
          <p:cNvPr id="3075" name="Picture 3" descr="C:\Users\fotoa\Desktop\INSTITUTOS\16203286215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-428652"/>
            <a:ext cx="4357686" cy="3972715"/>
          </a:xfrm>
          <a:prstGeom prst="rect">
            <a:avLst/>
          </a:prstGeom>
          <a:noFill/>
        </p:spPr>
      </p:pic>
      <p:pic>
        <p:nvPicPr>
          <p:cNvPr id="5" name="Picture 2" descr="C:\Users\fotoa\Desktop\INSTITUTOS\162032862152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2899769"/>
            <a:ext cx="4357686" cy="395823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 descr="Estafadores italianos &quot;limpian&quot; una cuenta en Molina de Aragón tras  duplicar la tarjeta de un móvil - La Crónica de Guadalajara: Tu periódico  digita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643238" y="0"/>
            <a:ext cx="12195542" cy="6858000"/>
          </a:xfrm>
          <a:prstGeom prst="rect">
            <a:avLst/>
          </a:prstGeom>
          <a:noFill/>
        </p:spPr>
      </p:pic>
      <p:pic>
        <p:nvPicPr>
          <p:cNvPr id="1028" name="Picture 4" descr="D:\ASPIRANTES.ES\ASPIRANTES.ES 2021\ESCUDOS GUARDIA CIVIL\1200px-Escudo_Oficial_Guardia_Civil.sv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72396" y="357166"/>
            <a:ext cx="849249" cy="1212302"/>
          </a:xfrm>
          <a:prstGeom prst="rect">
            <a:avLst/>
          </a:prstGeom>
          <a:noFill/>
        </p:spPr>
      </p:pic>
      <p:sp>
        <p:nvSpPr>
          <p:cNvPr id="6" name="5 Rectángulo"/>
          <p:cNvSpPr/>
          <p:nvPr/>
        </p:nvSpPr>
        <p:spPr>
          <a:xfrm>
            <a:off x="214282" y="357166"/>
            <a:ext cx="20277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s-ES" sz="5400" b="1" dirty="0" smtClean="0">
                <a:ln/>
                <a:solidFill>
                  <a:srgbClr val="66FF66"/>
                </a:solidFill>
              </a:rPr>
              <a:t>Datos:</a:t>
            </a:r>
            <a:endParaRPr lang="es-ES" sz="5400" b="1" cap="none" spc="0" dirty="0">
              <a:ln/>
              <a:solidFill>
                <a:srgbClr val="66FF66"/>
              </a:solidFill>
              <a:effectLst/>
            </a:endParaRPr>
          </a:p>
        </p:txBody>
      </p:sp>
      <p:graphicFrame>
        <p:nvGraphicFramePr>
          <p:cNvPr id="7" name="6 Diagrama"/>
          <p:cNvGraphicFramePr/>
          <p:nvPr/>
        </p:nvGraphicFramePr>
        <p:xfrm>
          <a:off x="642910" y="428604"/>
          <a:ext cx="8143932" cy="64293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custDataLst>
      <p:tags r:id="rId1"/>
    </p:custData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www.agrupacionahumada.com/img/fotos_noticias/noviembre_2010/misiones_en_verde/misiones_en_verde_im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25" y="0"/>
            <a:ext cx="9096375" cy="6858000"/>
          </a:xfrm>
          <a:prstGeom prst="rect">
            <a:avLst/>
          </a:prstGeom>
          <a:noFill/>
        </p:spPr>
      </p:pic>
      <p:pic>
        <p:nvPicPr>
          <p:cNvPr id="1028" name="Picture 4" descr="D:\ASPIRANTES.ES\ASPIRANTES.ES 2021\ESCUDOS GUARDIA CIVIL\1200px-Escudo_Oficial_Guardia_Civil.sv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8148" y="214290"/>
            <a:ext cx="849249" cy="1212302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0" name="Picture 4" descr="AUGC Guardia Civil on Twitter: &quot;🔴Escasez de agentes y dispersión de  pequeños cuarteles en zonas rurales provocan que estos se encuentren a  menudo cerrados, o sin capacidad operativa alguna. Por esto 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142984"/>
            <a:ext cx="8726530" cy="5992217"/>
          </a:xfrm>
          <a:prstGeom prst="rect">
            <a:avLst/>
          </a:prstGeom>
          <a:noFill/>
        </p:spPr>
      </p:pic>
      <p:sp>
        <p:nvSpPr>
          <p:cNvPr id="6" name="5 Rectángulo"/>
          <p:cNvSpPr/>
          <p:nvPr/>
        </p:nvSpPr>
        <p:spPr>
          <a:xfrm>
            <a:off x="285720" y="285728"/>
            <a:ext cx="5283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s-ES" sz="5400" b="1" dirty="0" smtClean="0">
                <a:ln/>
                <a:solidFill>
                  <a:srgbClr val="0000FF"/>
                </a:solidFill>
              </a:rPr>
              <a:t>¿Dónde estamos?</a:t>
            </a:r>
            <a:endParaRPr lang="es-ES" sz="5400" b="1" cap="none" spc="0" dirty="0">
              <a:ln/>
              <a:solidFill>
                <a:srgbClr val="0000FF"/>
              </a:solidFill>
              <a:effectLst/>
            </a:endParaRPr>
          </a:p>
        </p:txBody>
      </p:sp>
      <p:pic>
        <p:nvPicPr>
          <p:cNvPr id="36867" name="Picture 3" descr="C:\Users\fotoa\Desktop\murcie04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19050"/>
            <a:ext cx="8929718" cy="6838950"/>
          </a:xfrm>
          <a:prstGeom prst="rect">
            <a:avLst/>
          </a:prstGeom>
          <a:noFill/>
        </p:spPr>
      </p:pic>
      <p:pic>
        <p:nvPicPr>
          <p:cNvPr id="1028" name="Picture 4" descr="D:\ASPIRANTES.ES\ASPIRANTES.ES 2021\ESCUDOS GUARDIA CIVIL\1200px-Escudo_Oficial_Guardia_Civil.sv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01024" y="0"/>
            <a:ext cx="849249" cy="1212302"/>
          </a:xfrm>
          <a:prstGeom prst="rect">
            <a:avLst/>
          </a:prstGeom>
          <a:noFill/>
        </p:spPr>
      </p:pic>
      <p:pic>
        <p:nvPicPr>
          <p:cNvPr id="8" name="Picture 4" descr="D:\ASPIRANTES.ES\ASPIRANTES.ES 2021\ESCUDOS GUARDIA CIVIL\1200px-Escudo_Oficial_Guardia_Civil.svg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58016" y="4929198"/>
            <a:ext cx="569236" cy="812583"/>
          </a:xfrm>
          <a:prstGeom prst="rect">
            <a:avLst/>
          </a:prstGeom>
          <a:noFill/>
        </p:spPr>
      </p:pic>
      <p:pic>
        <p:nvPicPr>
          <p:cNvPr id="11" name="Picture 6" descr="Qué significa el escudo de la Policía Nacional? - Blog Gesinpol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58082" y="5429264"/>
            <a:ext cx="571504" cy="667326"/>
          </a:xfrm>
          <a:prstGeom prst="rect">
            <a:avLst/>
          </a:prstGeom>
          <a:noFill/>
        </p:spPr>
      </p:pic>
      <p:pic>
        <p:nvPicPr>
          <p:cNvPr id="12" name="Picture 6" descr="Qué significa el escudo de la Policía Nacional? - Blog Gesinpol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929454" y="3857628"/>
            <a:ext cx="571504" cy="667326"/>
          </a:xfrm>
          <a:prstGeom prst="rect">
            <a:avLst/>
          </a:prstGeom>
          <a:noFill/>
        </p:spPr>
      </p:pic>
      <p:pic>
        <p:nvPicPr>
          <p:cNvPr id="13" name="Picture 6" descr="Qué significa el escudo de la Policía Nacional? - Blog Gesinpol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57620" y="4786322"/>
            <a:ext cx="571504" cy="667326"/>
          </a:xfrm>
          <a:prstGeom prst="rect">
            <a:avLst/>
          </a:prstGeom>
          <a:noFill/>
        </p:spPr>
      </p:pic>
      <p:pic>
        <p:nvPicPr>
          <p:cNvPr id="14" name="Picture 6" descr="Qué significa el escudo de la Policía Nacional? - Blog Gesinpol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43636" y="785794"/>
            <a:ext cx="571504" cy="667326"/>
          </a:xfrm>
          <a:prstGeom prst="rect">
            <a:avLst/>
          </a:prstGeom>
          <a:noFill/>
        </p:spPr>
      </p:pic>
      <p:pic>
        <p:nvPicPr>
          <p:cNvPr id="16" name="Picture 4" descr="D:\ASPIRANTES.ES\ASPIRANTES.ES 2021\ESCUDOS GUARDIA CIVIL\1200px-Escudo_Oficial_Guardia_Civil.svg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57356" y="2857496"/>
            <a:ext cx="569236" cy="812583"/>
          </a:xfrm>
          <a:prstGeom prst="rect">
            <a:avLst/>
          </a:prstGeom>
          <a:noFill/>
        </p:spPr>
      </p:pic>
      <p:pic>
        <p:nvPicPr>
          <p:cNvPr id="17" name="Picture 4" descr="D:\ASPIRANTES.ES\ASPIRANTES.ES 2021\ESCUDOS GUARDIA CIVIL\1200px-Escudo_Oficial_Guardia_Civil.svg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57950" y="3357562"/>
            <a:ext cx="569236" cy="812583"/>
          </a:xfrm>
          <a:prstGeom prst="rect">
            <a:avLst/>
          </a:prstGeom>
          <a:noFill/>
        </p:spPr>
      </p:pic>
      <p:pic>
        <p:nvPicPr>
          <p:cNvPr id="18" name="Picture 4" descr="D:\ASPIRANTES.ES\ASPIRANTES.ES 2021\ESCUDOS GUARDIA CIVIL\1200px-Escudo_Oficial_Guardia_Civil.svg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57620" y="4000504"/>
            <a:ext cx="569236" cy="812583"/>
          </a:xfrm>
          <a:prstGeom prst="rect">
            <a:avLst/>
          </a:prstGeom>
          <a:noFill/>
        </p:spPr>
      </p:pic>
      <p:pic>
        <p:nvPicPr>
          <p:cNvPr id="19" name="Picture 4" descr="D:\ASPIRANTES.ES\ASPIRANTES.ES 2021\ESCUDOS GUARDIA CIVIL\1200px-Escudo_Oficial_Guardia_Civil.svg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86446" y="857232"/>
            <a:ext cx="569236" cy="812583"/>
          </a:xfrm>
          <a:prstGeom prst="rect">
            <a:avLst/>
          </a:prstGeom>
          <a:noFill/>
        </p:spPr>
      </p:pic>
      <p:pic>
        <p:nvPicPr>
          <p:cNvPr id="20" name="Picture 4" descr="D:\ASPIRANTES.ES\ASPIRANTES.ES 2021\ESCUDOS GUARDIA CIVIL\1200px-Escudo_Oficial_Guardia_Civil.svg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72198" y="2071678"/>
            <a:ext cx="569236" cy="812583"/>
          </a:xfrm>
          <a:prstGeom prst="rect">
            <a:avLst/>
          </a:prstGeom>
          <a:noFill/>
        </p:spPr>
      </p:pic>
      <p:pic>
        <p:nvPicPr>
          <p:cNvPr id="21" name="Picture 4" descr="D:\ASPIRANTES.ES\ASPIRANTES.ES 2021\ESCUDOS GUARDIA CIVIL\1200px-Escudo_Oficial_Guardia_Civil.svg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86578" y="2285992"/>
            <a:ext cx="569236" cy="812583"/>
          </a:xfrm>
          <a:prstGeom prst="rect">
            <a:avLst/>
          </a:prstGeom>
          <a:noFill/>
        </p:spPr>
      </p:pic>
      <p:pic>
        <p:nvPicPr>
          <p:cNvPr id="22" name="Picture 4" descr="D:\ASPIRANTES.ES\ASPIRANTES.ES 2021\ESCUDOS GUARDIA CIVIL\1200px-Escudo_Oficial_Guardia_Civil.svg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6314" y="1857364"/>
            <a:ext cx="569236" cy="812583"/>
          </a:xfrm>
          <a:prstGeom prst="rect">
            <a:avLst/>
          </a:prstGeom>
          <a:noFill/>
        </p:spPr>
      </p:pic>
      <p:pic>
        <p:nvPicPr>
          <p:cNvPr id="23" name="Picture 4" descr="D:\ASPIRANTES.ES\ASPIRANTES.ES 2021\ESCUDOS GUARDIA CIVIL\1200px-Escudo_Oficial_Guardia_Civil.svg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29454" y="500042"/>
            <a:ext cx="569236" cy="812583"/>
          </a:xfrm>
          <a:prstGeom prst="rect">
            <a:avLst/>
          </a:prstGeom>
          <a:noFill/>
        </p:spPr>
      </p:pic>
      <p:pic>
        <p:nvPicPr>
          <p:cNvPr id="24" name="Picture 4" descr="D:\ASPIRANTES.ES\ASPIRANTES.ES 2021\ESCUDOS GUARDIA CIVIL\1200px-Escudo_Oficial_Guardia_Civil.svg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58082" y="3500438"/>
            <a:ext cx="569236" cy="812583"/>
          </a:xfrm>
          <a:prstGeom prst="rect">
            <a:avLst/>
          </a:prstGeom>
          <a:noFill/>
        </p:spPr>
      </p:pic>
      <p:pic>
        <p:nvPicPr>
          <p:cNvPr id="25" name="Picture 4" descr="D:\ASPIRANTES.ES\ASPIRANTES.ES 2021\ESCUDOS GUARDIA CIVIL\1200px-Escudo_Oficial_Guardia_Civil.svg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72462" y="4000504"/>
            <a:ext cx="569236" cy="812583"/>
          </a:xfrm>
          <a:prstGeom prst="rect">
            <a:avLst/>
          </a:prstGeom>
          <a:noFill/>
        </p:spPr>
      </p:pic>
      <p:pic>
        <p:nvPicPr>
          <p:cNvPr id="26" name="Picture 4" descr="D:\ASPIRANTES.ES\ASPIRANTES.ES 2021\ESCUDOS GUARDIA CIVIL\1200px-Escudo_Oficial_Guardia_Civil.svg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43834" y="4429132"/>
            <a:ext cx="569236" cy="812583"/>
          </a:xfrm>
          <a:prstGeom prst="rect">
            <a:avLst/>
          </a:prstGeom>
          <a:noFill/>
        </p:spPr>
      </p:pic>
      <p:pic>
        <p:nvPicPr>
          <p:cNvPr id="27" name="Picture 4" descr="D:\ASPIRANTES.ES\ASPIRANTES.ES 2021\ESCUDOS GUARDIA CIVIL\1200px-Escudo_Oficial_Guardia_Civil.svg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01024" y="4929198"/>
            <a:ext cx="569236" cy="812583"/>
          </a:xfrm>
          <a:prstGeom prst="rect">
            <a:avLst/>
          </a:prstGeom>
          <a:noFill/>
        </p:spPr>
      </p:pic>
      <p:pic>
        <p:nvPicPr>
          <p:cNvPr id="28" name="Picture 4" descr="D:\ASPIRANTES.ES\ASPIRANTES.ES 2021\ESCUDOS GUARDIA CIVIL\1200px-Escudo_Oficial_Guardia_Civil.svg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74764" y="5000636"/>
            <a:ext cx="569236" cy="812583"/>
          </a:xfrm>
          <a:prstGeom prst="rect">
            <a:avLst/>
          </a:prstGeom>
          <a:noFill/>
        </p:spPr>
      </p:pic>
      <p:pic>
        <p:nvPicPr>
          <p:cNvPr id="29" name="Picture 4" descr="D:\ASPIRANTES.ES\ASPIRANTES.ES 2021\ESCUDOS GUARDIA CIVIL\1200px-Escudo_Oficial_Guardia_Civil.svg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72462" y="4500570"/>
            <a:ext cx="569236" cy="812583"/>
          </a:xfrm>
          <a:prstGeom prst="rect">
            <a:avLst/>
          </a:prstGeom>
          <a:noFill/>
        </p:spPr>
      </p:pic>
      <p:pic>
        <p:nvPicPr>
          <p:cNvPr id="30" name="Picture 4" descr="D:\ASPIRANTES.ES\ASPIRANTES.ES 2021\ESCUDOS GUARDIA CIVIL\1200px-Escudo_Oficial_Guardia_Civil.svg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00892" y="4429132"/>
            <a:ext cx="569236" cy="812583"/>
          </a:xfrm>
          <a:prstGeom prst="rect">
            <a:avLst/>
          </a:prstGeom>
          <a:noFill/>
        </p:spPr>
      </p:pic>
      <p:pic>
        <p:nvPicPr>
          <p:cNvPr id="31" name="Picture 4" descr="D:\ASPIRANTES.ES\ASPIRANTES.ES 2021\ESCUDOS GUARDIA CIVIL\1200px-Escudo_Oficial_Guardia_Civil.svg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15074" y="4214818"/>
            <a:ext cx="569236" cy="812583"/>
          </a:xfrm>
          <a:prstGeom prst="rect">
            <a:avLst/>
          </a:prstGeom>
          <a:noFill/>
        </p:spPr>
      </p:pic>
      <p:pic>
        <p:nvPicPr>
          <p:cNvPr id="32" name="Picture 4" descr="D:\ASPIRANTES.ES\ASPIRANTES.ES 2021\ESCUDOS GUARDIA CIVIL\1200px-Escudo_Oficial_Guardia_Civil.svg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86446" y="5143512"/>
            <a:ext cx="569236" cy="812583"/>
          </a:xfrm>
          <a:prstGeom prst="rect">
            <a:avLst/>
          </a:prstGeom>
          <a:noFill/>
        </p:spPr>
      </p:pic>
      <p:pic>
        <p:nvPicPr>
          <p:cNvPr id="33" name="Picture 4" descr="D:\ASPIRANTES.ES\ASPIRANTES.ES 2021\ESCUDOS GUARDIA CIVIL\1200px-Escudo_Oficial_Guardia_Civil.svg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14942" y="4000504"/>
            <a:ext cx="569236" cy="812583"/>
          </a:xfrm>
          <a:prstGeom prst="rect">
            <a:avLst/>
          </a:prstGeom>
          <a:noFill/>
        </p:spPr>
      </p:pic>
      <p:pic>
        <p:nvPicPr>
          <p:cNvPr id="34" name="Picture 4" descr="D:\ASPIRANTES.ES\ASPIRANTES.ES 2021\ESCUDOS GUARDIA CIVIL\1200px-Escudo_Oficial_Guardia_Civil.svg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29256" y="3071810"/>
            <a:ext cx="569236" cy="812583"/>
          </a:xfrm>
          <a:prstGeom prst="rect">
            <a:avLst/>
          </a:prstGeom>
          <a:noFill/>
        </p:spPr>
      </p:pic>
      <p:pic>
        <p:nvPicPr>
          <p:cNvPr id="35" name="Picture 4" descr="D:\ASPIRANTES.ES\ASPIRANTES.ES 2021\ESCUDOS GUARDIA CIVIL\1200px-Escudo_Oficial_Guardia_Civil.svg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29256" y="2285992"/>
            <a:ext cx="569236" cy="812583"/>
          </a:xfrm>
          <a:prstGeom prst="rect">
            <a:avLst/>
          </a:prstGeom>
          <a:noFill/>
        </p:spPr>
      </p:pic>
      <p:pic>
        <p:nvPicPr>
          <p:cNvPr id="36" name="Picture 4" descr="D:\ASPIRANTES.ES\ASPIRANTES.ES 2021\ESCUDOS GUARDIA CIVIL\1200px-Escudo_Oficial_Guardia_Civil.svg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29388" y="1428736"/>
            <a:ext cx="569236" cy="812583"/>
          </a:xfrm>
          <a:prstGeom prst="rect">
            <a:avLst/>
          </a:prstGeom>
          <a:noFill/>
        </p:spPr>
      </p:pic>
      <p:pic>
        <p:nvPicPr>
          <p:cNvPr id="37" name="Picture 4" descr="D:\ASPIRANTES.ES\ASPIRANTES.ES 2021\ESCUDOS GUARDIA CIVIL\1200px-Escudo_Oficial_Guardia_Civil.svg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43570" y="0"/>
            <a:ext cx="569236" cy="812583"/>
          </a:xfrm>
          <a:prstGeom prst="rect">
            <a:avLst/>
          </a:prstGeom>
          <a:noFill/>
        </p:spPr>
      </p:pic>
      <p:pic>
        <p:nvPicPr>
          <p:cNvPr id="38" name="Picture 4" descr="D:\ASPIRANTES.ES\ASPIRANTES.ES 2021\ESCUDOS GUARDIA CIVIL\1200px-Escudo_Oficial_Guardia_Civil.svg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72066" y="1000108"/>
            <a:ext cx="569236" cy="812583"/>
          </a:xfrm>
          <a:prstGeom prst="rect">
            <a:avLst/>
          </a:prstGeom>
          <a:noFill/>
        </p:spPr>
      </p:pic>
      <p:pic>
        <p:nvPicPr>
          <p:cNvPr id="39" name="Picture 4" descr="D:\ASPIRANTES.ES\ASPIRANTES.ES 2021\ESCUDOS GUARDIA CIVIL\1200px-Escudo_Oficial_Guardia_Civil.svg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43372" y="2500306"/>
            <a:ext cx="569236" cy="812583"/>
          </a:xfrm>
          <a:prstGeom prst="rect">
            <a:avLst/>
          </a:prstGeom>
          <a:noFill/>
        </p:spPr>
      </p:pic>
      <p:pic>
        <p:nvPicPr>
          <p:cNvPr id="40" name="Picture 4" descr="D:\ASPIRANTES.ES\ASPIRANTES.ES 2021\ESCUDOS GUARDIA CIVIL\1200px-Escudo_Oficial_Guardia_Civil.svg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488" y="2643182"/>
            <a:ext cx="569236" cy="812583"/>
          </a:xfrm>
          <a:prstGeom prst="rect">
            <a:avLst/>
          </a:prstGeom>
          <a:noFill/>
        </p:spPr>
      </p:pic>
      <p:pic>
        <p:nvPicPr>
          <p:cNvPr id="41" name="Picture 4" descr="D:\ASPIRANTES.ES\ASPIRANTES.ES 2021\ESCUDOS GUARDIA CIVIL\1200px-Escudo_Oficial_Guardia_Civil.svg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43306" y="3071810"/>
            <a:ext cx="569236" cy="812583"/>
          </a:xfrm>
          <a:prstGeom prst="rect">
            <a:avLst/>
          </a:prstGeom>
          <a:noFill/>
        </p:spPr>
      </p:pic>
      <p:pic>
        <p:nvPicPr>
          <p:cNvPr id="42" name="Picture 4" descr="D:\ASPIRANTES.ES\ASPIRANTES.ES 2021\ESCUDOS GUARDIA CIVIL\1200px-Escudo_Oficial_Guardia_Civil.svg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5572140"/>
            <a:ext cx="569236" cy="812583"/>
          </a:xfrm>
          <a:prstGeom prst="rect">
            <a:avLst/>
          </a:prstGeom>
          <a:noFill/>
        </p:spPr>
      </p:pic>
      <p:pic>
        <p:nvPicPr>
          <p:cNvPr id="43" name="Picture 4" descr="D:\ASPIRANTES.ES\ASPIRANTES.ES 2021\ESCUDOS GUARDIA CIVIL\1200px-Escudo_Oficial_Guardia_Civil.svg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14612" y="5214950"/>
            <a:ext cx="569236" cy="812583"/>
          </a:xfrm>
          <a:prstGeom prst="rect">
            <a:avLst/>
          </a:prstGeom>
          <a:noFill/>
        </p:spPr>
      </p:pic>
      <p:pic>
        <p:nvPicPr>
          <p:cNvPr id="44" name="Picture 4" descr="D:\ASPIRANTES.ES\ASPIRANTES.ES 2021\ESCUDOS GUARDIA CIVIL\1200px-Escudo_Oficial_Guardia_Civil.svg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28860" y="3929066"/>
            <a:ext cx="569236" cy="812583"/>
          </a:xfrm>
          <a:prstGeom prst="rect">
            <a:avLst/>
          </a:prstGeom>
          <a:noFill/>
        </p:spPr>
      </p:pic>
      <p:pic>
        <p:nvPicPr>
          <p:cNvPr id="45" name="Picture 4" descr="D:\ASPIRANTES.ES\ASPIRANTES.ES 2021\ESCUDOS GUARDIA CIVIL\1200px-Escudo_Oficial_Guardia_Civil.svg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28662" y="3143248"/>
            <a:ext cx="569236" cy="812583"/>
          </a:xfrm>
          <a:prstGeom prst="rect">
            <a:avLst/>
          </a:prstGeom>
          <a:noFill/>
        </p:spPr>
      </p:pic>
      <p:pic>
        <p:nvPicPr>
          <p:cNvPr id="46" name="Picture 4" descr="D:\ASPIRANTES.ES\ASPIRANTES.ES 2021\ESCUDOS GUARDIA CIVIL\1200px-Escudo_Oficial_Guardia_Civil.svg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14678" y="1857364"/>
            <a:ext cx="569236" cy="812583"/>
          </a:xfrm>
          <a:prstGeom prst="rect">
            <a:avLst/>
          </a:prstGeom>
          <a:noFill/>
        </p:spPr>
      </p:pic>
      <p:pic>
        <p:nvPicPr>
          <p:cNvPr id="47" name="Picture 4" descr="D:\ASPIRANTES.ES\ASPIRANTES.ES 2021\ESCUDOS GUARDIA CIVIL\1200px-Escudo_Oficial_Guardia_Civil.svg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3143248"/>
            <a:ext cx="569236" cy="812583"/>
          </a:xfrm>
          <a:prstGeom prst="rect">
            <a:avLst/>
          </a:prstGeom>
          <a:noFill/>
        </p:spPr>
      </p:pic>
      <p:pic>
        <p:nvPicPr>
          <p:cNvPr id="48" name="Picture 4" descr="D:\ASPIRANTES.ES\ASPIRANTES.ES 2021\ESCUDOS GUARDIA CIVIL\1200px-Escudo_Oficial_Guardia_Civil.svg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3438" y="4714884"/>
            <a:ext cx="569236" cy="812583"/>
          </a:xfrm>
          <a:prstGeom prst="rect">
            <a:avLst/>
          </a:prstGeom>
          <a:noFill/>
        </p:spPr>
      </p:pic>
      <p:pic>
        <p:nvPicPr>
          <p:cNvPr id="49" name="Picture 4" descr="D:\ASPIRANTES.ES\ASPIRANTES.ES 2021\ESCUDOS GUARDIA CIVIL\1200px-Escudo_Oficial_Guardia_Civil.svg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00430" y="5715016"/>
            <a:ext cx="569236" cy="812583"/>
          </a:xfrm>
          <a:prstGeom prst="rect">
            <a:avLst/>
          </a:prstGeom>
          <a:noFill/>
        </p:spPr>
      </p:pic>
      <p:pic>
        <p:nvPicPr>
          <p:cNvPr id="50" name="Picture 4" descr="D:\ASPIRANTES.ES\ASPIRANTES.ES 2021\ESCUDOS GUARDIA CIVIL\1200px-Escudo_Oficial_Guardia_Civil.svg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00364" y="4429132"/>
            <a:ext cx="569236" cy="812583"/>
          </a:xfrm>
          <a:prstGeom prst="rect">
            <a:avLst/>
          </a:prstGeom>
          <a:noFill/>
        </p:spPr>
      </p:pic>
      <p:pic>
        <p:nvPicPr>
          <p:cNvPr id="51" name="Picture 4" descr="D:\ASPIRANTES.ES\ASPIRANTES.ES 2021\ESCUDOS GUARDIA CIVIL\1200px-Escudo_Oficial_Guardia_Civil.svg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86512" y="0"/>
            <a:ext cx="569236" cy="812583"/>
          </a:xfrm>
          <a:prstGeom prst="rect">
            <a:avLst/>
          </a:prstGeom>
          <a:noFill/>
        </p:spPr>
      </p:pic>
      <p:pic>
        <p:nvPicPr>
          <p:cNvPr id="52" name="Picture 4" descr="D:\ASPIRANTES.ES\ASPIRANTES.ES 2021\ESCUDOS GUARDIA CIVIL\1200px-Escudo_Oficial_Guardia_Civil.svg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57356" y="2000240"/>
            <a:ext cx="569236" cy="812583"/>
          </a:xfrm>
          <a:prstGeom prst="rect">
            <a:avLst/>
          </a:prstGeom>
          <a:noFill/>
        </p:spPr>
      </p:pic>
      <p:pic>
        <p:nvPicPr>
          <p:cNvPr id="53" name="Picture 4" descr="D:\ASPIRANTES.ES\ASPIRANTES.ES 2021\ESCUDOS GUARDIA CIVIL\1200px-Escudo_Oficial_Guardia_Civil.svg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488" y="3357562"/>
            <a:ext cx="569236" cy="812583"/>
          </a:xfrm>
          <a:prstGeom prst="rect">
            <a:avLst/>
          </a:prstGeom>
          <a:noFill/>
        </p:spPr>
      </p:pic>
      <p:pic>
        <p:nvPicPr>
          <p:cNvPr id="32778" name="Picture 10" descr="Pintura Militar y Naval: SEMAR Rodman R-5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14942" y="5715016"/>
            <a:ext cx="3929058" cy="1500214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500"/>
                            </p:stCondLst>
                            <p:childTnLst>
                              <p:par>
                                <p:cTn id="7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000"/>
                            </p:stCondLst>
                            <p:childTnLst>
                              <p:par>
                                <p:cTn id="8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500"/>
                            </p:stCondLst>
                            <p:childTnLst>
                              <p:par>
                                <p:cTn id="8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000"/>
                            </p:stCondLst>
                            <p:childTnLst>
                              <p:par>
                                <p:cTn id="9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500"/>
                            </p:stCondLst>
                            <p:childTnLst>
                              <p:par>
                                <p:cTn id="9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0"/>
                            </p:stCondLst>
                            <p:childTnLst>
                              <p:par>
                                <p:cTn id="10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500"/>
                            </p:stCondLst>
                            <p:childTnLst>
                              <p:par>
                                <p:cTn id="10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6500"/>
                            </p:stCondLst>
                            <p:childTnLst>
                              <p:par>
                                <p:cTn id="1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7000"/>
                            </p:stCondLst>
                            <p:childTnLst>
                              <p:par>
                                <p:cTn id="1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7500"/>
                            </p:stCondLst>
                            <p:childTnLst>
                              <p:par>
                                <p:cTn id="1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8000"/>
                            </p:stCondLst>
                            <p:childTnLst>
                              <p:par>
                                <p:cTn id="1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8500"/>
                            </p:stCondLst>
                            <p:childTnLst>
                              <p:par>
                                <p:cTn id="1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9000"/>
                            </p:stCondLst>
                            <p:childTnLst>
                              <p:par>
                                <p:cTn id="1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9500"/>
                            </p:stCondLst>
                            <p:childTnLst>
                              <p:par>
                                <p:cTn id="14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500"/>
                            </p:stCondLst>
                            <p:childTnLst>
                              <p:par>
                                <p:cTn id="16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16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1500"/>
                            </p:stCondLst>
                            <p:childTnLst>
                              <p:par>
                                <p:cTn id="17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2500"/>
                            </p:stCondLst>
                            <p:childTnLst>
                              <p:par>
                                <p:cTn id="18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13000"/>
                            </p:stCondLst>
                            <p:childTnLst>
                              <p:par>
                                <p:cTn id="18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9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14000"/>
                            </p:stCondLst>
                            <p:childTnLst>
                              <p:par>
                                <p:cTn id="19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4500"/>
                            </p:stCondLst>
                            <p:childTnLst>
                              <p:par>
                                <p:cTn id="20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15000"/>
                            </p:stCondLst>
                            <p:childTnLst>
                              <p:par>
                                <p:cTn id="20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15500"/>
                            </p:stCondLst>
                            <p:childTnLst>
                              <p:par>
                                <p:cTn id="2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6000"/>
                            </p:stCondLst>
                            <p:childTnLst>
                              <p:par>
                                <p:cTn id="2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16500"/>
                            </p:stCondLst>
                            <p:childTnLst>
                              <p:par>
                                <p:cTn id="2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17000"/>
                            </p:stCondLst>
                            <p:childTnLst>
                              <p:par>
                                <p:cTn id="22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0" dur="5000" fill="hold"/>
                                        <p:tgtEl>
                                          <p:spTgt spid="327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1" dur="5000" fill="hold"/>
                                        <p:tgtEl>
                                          <p:spTgt spid="327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La verdad sobre el fundador de la Guardia Civil que se negó a cumplir una  orden «injusta» del presidente del Gobiern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30" y="0"/>
            <a:ext cx="9137469" cy="6858000"/>
          </a:xfrm>
          <a:prstGeom prst="rect">
            <a:avLst/>
          </a:prstGeom>
          <a:noFill/>
        </p:spPr>
      </p:pic>
      <p:pic>
        <p:nvPicPr>
          <p:cNvPr id="1028" name="Picture 4" descr="D:\ASPIRANTES.ES\ASPIRANTES.ES 2021\ESCUDOS GUARDIA CIVIL\1200px-Escudo_Oficial_Guardia_Civil.sv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72396" y="357166"/>
            <a:ext cx="849249" cy="1212302"/>
          </a:xfrm>
          <a:prstGeom prst="rect">
            <a:avLst/>
          </a:prstGeom>
          <a:noFill/>
        </p:spPr>
      </p:pic>
      <p:sp>
        <p:nvSpPr>
          <p:cNvPr id="6" name="5 Rectángulo"/>
          <p:cNvSpPr/>
          <p:nvPr/>
        </p:nvSpPr>
        <p:spPr>
          <a:xfrm>
            <a:off x="285720" y="357166"/>
            <a:ext cx="28007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s-ES" sz="5400" b="1" dirty="0" smtClean="0">
                <a:ln/>
                <a:solidFill>
                  <a:srgbClr val="0000FF"/>
                </a:solidFill>
              </a:rPr>
              <a:t>Historia</a:t>
            </a:r>
            <a:endParaRPr lang="es-ES" sz="5400" b="1" cap="none" spc="0" dirty="0">
              <a:ln/>
              <a:solidFill>
                <a:srgbClr val="0000FF"/>
              </a:solidFill>
              <a:effectLst/>
            </a:endParaRPr>
          </a:p>
        </p:txBody>
      </p:sp>
      <p:pic>
        <p:nvPicPr>
          <p:cNvPr id="1030" name="Picture 6" descr="Círculo Ahumada - Amigos de la Guardia Civil: Biografía del Duque de Ahumada,  fundador de la Guardia Civi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472" y="1357298"/>
            <a:ext cx="2571768" cy="3736342"/>
          </a:xfrm>
          <a:prstGeom prst="rect">
            <a:avLst/>
          </a:prstGeom>
          <a:noFill/>
        </p:spPr>
      </p:pic>
      <p:pic>
        <p:nvPicPr>
          <p:cNvPr id="1034" name="Picture 10" descr="Bandoleros famosos españole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29124" y="3000372"/>
            <a:ext cx="4476781" cy="3357586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Especialidades de la Guardia Civil ¿Cuáles son? - Gesinpo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428736"/>
            <a:ext cx="9144000" cy="3891064"/>
          </a:xfrm>
          <a:prstGeom prst="rect">
            <a:avLst/>
          </a:prstGeom>
          <a:noFill/>
        </p:spPr>
      </p:pic>
      <p:pic>
        <p:nvPicPr>
          <p:cNvPr id="3" name="Picture 4" descr="D:\ASPIRANTES.ES\ASPIRANTES.ES 2021\ESCUDOS GUARDIA CIVIL\1200px-Escudo_Oficial_Guardia_Civil.sv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01024" y="0"/>
            <a:ext cx="849249" cy="1212302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Recruitment Civil Guar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581029" cy="68580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Recruitment Civil Guar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0"/>
            <a:ext cx="9581029" cy="68580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cruitment Civil Guar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0"/>
            <a:ext cx="9581029" cy="68580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Recruitment Civil Guar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Ingrés en el Co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437029" y="0"/>
            <a:ext cx="9581029" cy="68580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Recruitment Civil Guar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0"/>
            <a:ext cx="9581029" cy="68580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Guardia Civil: SIGC. (Servicio de Información de la Guardi… | Flickr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Recruitment Civil Guar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El Archivo de Forocoches: Aspirante a Guardia Civi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1"/>
            <a:ext cx="9144000" cy="4380749"/>
          </a:xfrm>
          <a:prstGeom prst="rect">
            <a:avLst/>
          </a:prstGeom>
          <a:noFill/>
        </p:spPr>
      </p:pic>
      <p:pic>
        <p:nvPicPr>
          <p:cNvPr id="48132" name="Picture 4" descr="El Archivo de Forocoches: Aspirante a Guardia Civi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357694"/>
            <a:ext cx="9144000" cy="4344664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D:\ASPIRANTES.ES\ASPIRANTES.ES 2021\FOTO ACADEMIA\image3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571536" y="0"/>
            <a:ext cx="10281980" cy="6858000"/>
          </a:xfrm>
          <a:prstGeom prst="rect">
            <a:avLst/>
          </a:prstGeom>
          <a:noFill/>
        </p:spPr>
      </p:pic>
      <p:sp>
        <p:nvSpPr>
          <p:cNvPr id="6" name="5 Rectángulo"/>
          <p:cNvSpPr/>
          <p:nvPr/>
        </p:nvSpPr>
        <p:spPr>
          <a:xfrm>
            <a:off x="285720" y="357166"/>
            <a:ext cx="31951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s-ES" sz="5400" b="1" dirty="0" smtClean="0">
                <a:ln/>
                <a:solidFill>
                  <a:srgbClr val="0000FF"/>
                </a:solidFill>
              </a:rPr>
              <a:t>actualidad</a:t>
            </a:r>
            <a:endParaRPr lang="es-ES" sz="5400" b="1" cap="none" spc="0" dirty="0">
              <a:ln/>
              <a:solidFill>
                <a:srgbClr val="0000FF"/>
              </a:solidFill>
              <a:effectLst/>
            </a:endParaRPr>
          </a:p>
        </p:txBody>
      </p:sp>
      <p:pic>
        <p:nvPicPr>
          <p:cNvPr id="40964" name="Picture 4" descr="La Guardia Civil forma en Logroño a la policía antiterrorista del Sahe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28604"/>
            <a:ext cx="4454611" cy="2500330"/>
          </a:xfrm>
          <a:prstGeom prst="rect">
            <a:avLst/>
          </a:prstGeom>
          <a:noFill/>
        </p:spPr>
      </p:pic>
      <p:pic>
        <p:nvPicPr>
          <p:cNvPr id="40966" name="Picture 6" descr="Más q Guardia Civil no Twitter: &quot;Abrimos nueva Sección y lo hacemos con  este bonito amanecer de #AgrupaciónFealOposiciones, d la mano de su alumno  y ahora compañero A.J. #AmaneceresBeneméritos  #AmaneceresDeEspañaConLaGuardiaCivil #AmaneceresGC ...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57852" y="3214686"/>
            <a:ext cx="3286148" cy="3286148"/>
          </a:xfrm>
          <a:prstGeom prst="rect">
            <a:avLst/>
          </a:prstGeom>
          <a:noFill/>
        </p:spPr>
      </p:pic>
      <p:pic>
        <p:nvPicPr>
          <p:cNvPr id="40970" name="Picture 10" descr="La unidad que liberó a Ortega Lara de ETA | La Rioj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744599"/>
            <a:ext cx="2928926" cy="2725175"/>
          </a:xfrm>
          <a:prstGeom prst="rect">
            <a:avLst/>
          </a:prstGeom>
          <a:noFill/>
        </p:spPr>
      </p:pic>
      <p:pic>
        <p:nvPicPr>
          <p:cNvPr id="40968" name="Picture 8" descr="Guardia Civil 🇪🇸 on Twitter: &quot;La movilidad que ofrecen las funciones y  cometidos de la @guardiacivil brinda la posibilidad de contemplar las  panorámicas del amanecer en diferentes paisajes. Nuestro compañero de la #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571536" y="-1928850"/>
            <a:ext cx="10215634" cy="9253662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0"/>
                                        <p:tgtEl>
                                          <p:spTgt spid="40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ttps://www.guardiacivil.es/imagenes/funciones/mapa_Aere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85784" y="0"/>
            <a:ext cx="9736667" cy="6858000"/>
          </a:xfrm>
          <a:prstGeom prst="rect">
            <a:avLst/>
          </a:prstGeom>
          <a:noFill/>
        </p:spPr>
      </p:pic>
      <p:sp>
        <p:nvSpPr>
          <p:cNvPr id="6" name="5 Rectángulo"/>
          <p:cNvSpPr/>
          <p:nvPr/>
        </p:nvSpPr>
        <p:spPr>
          <a:xfrm>
            <a:off x="500034" y="714356"/>
            <a:ext cx="654493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s-ES" sz="4400" b="1" dirty="0" smtClean="0">
                <a:ln/>
                <a:solidFill>
                  <a:srgbClr val="0000FF"/>
                </a:solidFill>
              </a:rPr>
              <a:t>¿Que hace la Guardia Civil?</a:t>
            </a:r>
            <a:endParaRPr lang="es-ES" sz="4400" b="1" cap="none" spc="0" dirty="0">
              <a:ln/>
              <a:solidFill>
                <a:srgbClr val="0000FF"/>
              </a:solidFill>
              <a:effectLst/>
            </a:endParaRPr>
          </a:p>
        </p:txBody>
      </p:sp>
      <p:pic>
        <p:nvPicPr>
          <p:cNvPr id="50180" name="Picture 4" descr="Guardia Civil 🇪🇸 على تويتر: &quot;El ala fija del #ServicioAéreo #SAER de la @ guardiacivil desarrolla laborales de vigilancia marítima de las fronteras,  la lucha contra el narcotráfico y el tráfico ilegal d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285784" y="0"/>
            <a:ext cx="10930014" cy="6858000"/>
          </a:xfrm>
          <a:prstGeom prst="rect">
            <a:avLst/>
          </a:prstGeom>
          <a:noFill/>
        </p:spPr>
      </p:pic>
      <p:pic>
        <p:nvPicPr>
          <p:cNvPr id="12290" name="Picture 2" descr="El uso de los drones y la inteligencia artificial para detener la caza  furtiv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285784" y="0"/>
            <a:ext cx="12186928" cy="6858000"/>
          </a:xfrm>
          <a:prstGeom prst="rect">
            <a:avLst/>
          </a:prstGeom>
          <a:noFill/>
        </p:spPr>
      </p:pic>
      <p:pic>
        <p:nvPicPr>
          <p:cNvPr id="12292" name="Picture 4" descr="La Guardia Civil implanta a nivel nacional los equipos PEGASO para el  control del espacio aére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282" y="2214554"/>
            <a:ext cx="2875612" cy="4310051"/>
          </a:xfrm>
          <a:prstGeom prst="rect">
            <a:avLst/>
          </a:prstGeom>
          <a:noFill/>
        </p:spPr>
      </p:pic>
      <p:pic>
        <p:nvPicPr>
          <p:cNvPr id="1028" name="Picture 4" descr="D:\ASPIRANTES.ES\ASPIRANTES.ES 2021\ESCUDOS GUARDIA CIVIL\1200px-Escudo_Oficial_Guardia_Civil.svg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58148" y="285728"/>
            <a:ext cx="849249" cy="1212302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30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l Escuadrón de Caballería de la Guardia Civil recibe el Caballo de Or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14412" y="0"/>
            <a:ext cx="10287000" cy="6858000"/>
          </a:xfrm>
          <a:prstGeom prst="rect">
            <a:avLst/>
          </a:prstGeom>
          <a:noFill/>
        </p:spPr>
      </p:pic>
      <p:pic>
        <p:nvPicPr>
          <p:cNvPr id="1028" name="Picture 4" descr="D:\ASPIRANTES.ES\ASPIRANTES.ES 2021\ESCUDOS GUARDIA CIVIL\1200px-Escudo_Oficial_Guardia_Civil.sv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01024" y="0"/>
            <a:ext cx="849249" cy="1212302"/>
          </a:xfrm>
          <a:prstGeom prst="rect">
            <a:avLst/>
          </a:prstGeom>
          <a:noFill/>
        </p:spPr>
      </p:pic>
      <p:sp>
        <p:nvSpPr>
          <p:cNvPr id="6" name="5 Rectángulo"/>
          <p:cNvSpPr/>
          <p:nvPr/>
        </p:nvSpPr>
        <p:spPr>
          <a:xfrm>
            <a:off x="428596" y="285728"/>
            <a:ext cx="705103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s-ES" sz="4400" b="1" cap="none" spc="0" dirty="0" smtClean="0">
                <a:ln/>
                <a:solidFill>
                  <a:srgbClr val="0000FF"/>
                </a:solidFill>
                <a:effectLst/>
              </a:rPr>
              <a:t>… y si quiero ser Guardia Civil</a:t>
            </a:r>
            <a:endParaRPr lang="es-ES" sz="4400" b="1" cap="none" spc="0" dirty="0">
              <a:ln/>
              <a:solidFill>
                <a:srgbClr val="0000FF"/>
              </a:solidFill>
              <a:effectLst/>
            </a:endParaRPr>
          </a:p>
        </p:txBody>
      </p:sp>
      <p:graphicFrame>
        <p:nvGraphicFramePr>
          <p:cNvPr id="7" name="6 Diagrama"/>
          <p:cNvGraphicFramePr/>
          <p:nvPr/>
        </p:nvGraphicFramePr>
        <p:xfrm>
          <a:off x="0" y="1071546"/>
          <a:ext cx="8429684" cy="55007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custDataLst>
      <p:tags r:id="rId1"/>
    </p:custData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ntrega de títulos de empleo y diplomas a las nuevas promociones de  Suboficiales y de Guardias Civiles | Guardia civil, Suboficial, Empleo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159099" y="0"/>
            <a:ext cx="10303099" cy="6858000"/>
          </a:xfrm>
          <a:prstGeom prst="rect">
            <a:avLst/>
          </a:prstGeom>
          <a:noFill/>
        </p:spPr>
      </p:pic>
      <p:pic>
        <p:nvPicPr>
          <p:cNvPr id="1028" name="Picture 4" descr="D:\ASPIRANTES.ES\ASPIRANTES.ES 2021\ESCUDOS GUARDIA CIVIL\1200px-Escudo_Oficial_Guardia_Civil.sv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29586" y="285728"/>
            <a:ext cx="849249" cy="1212302"/>
          </a:xfrm>
          <a:prstGeom prst="rect">
            <a:avLst/>
          </a:prstGeom>
          <a:noFill/>
        </p:spPr>
      </p:pic>
      <p:sp>
        <p:nvSpPr>
          <p:cNvPr id="6" name="5 Rectángulo"/>
          <p:cNvSpPr/>
          <p:nvPr/>
        </p:nvSpPr>
        <p:spPr>
          <a:xfrm>
            <a:off x="428596" y="285728"/>
            <a:ext cx="409759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s-ES" sz="4400" b="1" cap="none" spc="0" dirty="0" smtClean="0">
                <a:ln/>
                <a:solidFill>
                  <a:srgbClr val="0000FF"/>
                </a:solidFill>
                <a:effectLst/>
              </a:rPr>
              <a:t>¿… y si apruebo?</a:t>
            </a:r>
            <a:endParaRPr lang="es-ES" sz="4400" b="1" cap="none" spc="0" dirty="0">
              <a:ln/>
              <a:solidFill>
                <a:srgbClr val="0000FF"/>
              </a:solidFill>
              <a:effectLst/>
            </a:endParaRPr>
          </a:p>
        </p:txBody>
      </p:sp>
      <p:graphicFrame>
        <p:nvGraphicFramePr>
          <p:cNvPr id="5" name="4 Diagrama"/>
          <p:cNvGraphicFramePr/>
          <p:nvPr/>
        </p:nvGraphicFramePr>
        <p:xfrm>
          <a:off x="1524000" y="1397000"/>
          <a:ext cx="7334280" cy="49609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custDataLst>
      <p:tags r:id="rId1"/>
    </p:custData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ASPIRANTES.ES\ASPIRANTES.ES 2021\FOTO ACADEMIA\16199001723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85816" y="0"/>
            <a:ext cx="9906037" cy="7429528"/>
          </a:xfrm>
          <a:prstGeom prst="rect">
            <a:avLst/>
          </a:prstGeom>
          <a:noFill/>
        </p:spPr>
      </p:pic>
      <p:pic>
        <p:nvPicPr>
          <p:cNvPr id="1028" name="Picture 4" descr="D:\ASPIRANTES.ES\ASPIRANTES.ES 2021\ESCUDOS GUARDIA CIVIL\1200px-Escudo_Oficial_Guardia_Civil.sv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01024" y="0"/>
            <a:ext cx="849249" cy="1212302"/>
          </a:xfrm>
          <a:prstGeom prst="rect">
            <a:avLst/>
          </a:prstGeom>
          <a:noFill/>
        </p:spPr>
      </p:pic>
      <p:sp>
        <p:nvSpPr>
          <p:cNvPr id="6" name="5 Rectángulo"/>
          <p:cNvSpPr/>
          <p:nvPr/>
        </p:nvSpPr>
        <p:spPr>
          <a:xfrm>
            <a:off x="428596" y="285728"/>
            <a:ext cx="476976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s-ES" sz="4400" b="1" dirty="0" smtClean="0">
                <a:ln/>
                <a:solidFill>
                  <a:srgbClr val="0000FF"/>
                </a:solidFill>
              </a:rPr>
              <a:t>¿Cómo </a:t>
            </a:r>
            <a:r>
              <a:rPr lang="es-ES" sz="4400" b="1" dirty="0" err="1" smtClean="0">
                <a:ln/>
                <a:solidFill>
                  <a:srgbClr val="0000FF"/>
                </a:solidFill>
              </a:rPr>
              <a:t>preparame</a:t>
            </a:r>
            <a:r>
              <a:rPr lang="es-ES" sz="4400" b="1" dirty="0" smtClean="0">
                <a:ln/>
                <a:solidFill>
                  <a:srgbClr val="0000FF"/>
                </a:solidFill>
              </a:rPr>
              <a:t>?</a:t>
            </a:r>
            <a:endParaRPr lang="es-ES" sz="4400" b="1" cap="none" spc="0" dirty="0">
              <a:ln/>
              <a:solidFill>
                <a:srgbClr val="0000FF"/>
              </a:solidFill>
              <a:effectLst/>
            </a:endParaRPr>
          </a:p>
        </p:txBody>
      </p:sp>
      <p:graphicFrame>
        <p:nvGraphicFramePr>
          <p:cNvPr id="7" name="6 Diagrama"/>
          <p:cNvGraphicFramePr/>
          <p:nvPr/>
        </p:nvGraphicFramePr>
        <p:xfrm>
          <a:off x="1428728" y="1214422"/>
          <a:ext cx="7715272" cy="5175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8" name="7 Rectángulo"/>
          <p:cNvSpPr/>
          <p:nvPr/>
        </p:nvSpPr>
        <p:spPr>
          <a:xfrm>
            <a:off x="1214414" y="2928934"/>
            <a:ext cx="19752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JUNIO</a:t>
            </a:r>
            <a:endParaRPr lang="es-ES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José, el sargento gitano de la Guardia Civil que pone orden en el cuartel  con su guitarra flamenc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428660" y="-40910"/>
            <a:ext cx="10358478" cy="6898910"/>
          </a:xfrm>
          <a:prstGeom prst="rect">
            <a:avLst/>
          </a:prstGeom>
          <a:noFill/>
        </p:spPr>
      </p:pic>
      <p:sp>
        <p:nvSpPr>
          <p:cNvPr id="3" name="2 Rectángulo"/>
          <p:cNvSpPr/>
          <p:nvPr/>
        </p:nvSpPr>
        <p:spPr>
          <a:xfrm>
            <a:off x="642910" y="1000108"/>
            <a:ext cx="7805022" cy="532453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6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  <a:effectLst/>
              </a:rPr>
              <a:t>Pregunta por el</a:t>
            </a:r>
          </a:p>
          <a:p>
            <a:pPr algn="ctr"/>
            <a:r>
              <a:rPr lang="es-ES" sz="6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</a:rPr>
              <a:t>Comandante de Puesto</a:t>
            </a:r>
          </a:p>
          <a:p>
            <a:pPr algn="ctr"/>
            <a:r>
              <a:rPr lang="es-ES" sz="6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</a:rPr>
              <a:t>de tu ciudad</a:t>
            </a:r>
            <a:r>
              <a:rPr lang="es-ES" sz="6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  <a:effectLst/>
              </a:rPr>
              <a:t>:</a:t>
            </a:r>
          </a:p>
          <a:p>
            <a:pPr algn="ctr"/>
            <a:r>
              <a:rPr lang="es-ES" sz="6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635 29 17 30</a:t>
            </a:r>
          </a:p>
          <a:p>
            <a:pPr algn="ctr"/>
            <a:r>
              <a:rPr lang="es-ES" sz="6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968 50 11 17</a:t>
            </a:r>
            <a:endParaRPr lang="es-ES" sz="60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  <a:p>
            <a:pPr algn="ctr"/>
            <a:r>
              <a:rPr lang="es-E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</a:rPr>
              <a:t>En Cartagena estos son </a:t>
            </a:r>
            <a:r>
              <a:rPr lang="es-ES" sz="40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</a:rPr>
              <a:t>los números</a:t>
            </a:r>
            <a:endParaRPr lang="es-ES" sz="40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00FF"/>
              </a:solidFill>
            </a:endParaRPr>
          </a:p>
        </p:txBody>
      </p:sp>
      <p:pic>
        <p:nvPicPr>
          <p:cNvPr id="4" name="Picture 4" descr="D:\ASPIRANTES.ES\ASPIRANTES.ES 2021\ESCUDOS GUARDIA CIVIL\1200px-Escudo_Oficial_Guardia_Civil.sv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29586" y="285728"/>
            <a:ext cx="849249" cy="1212302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ASPIRANTES.ES\ASPIRANTES.ES 2021\ESCUDOS GUARDIA CIVIL\150px-Monogram_of_the_Spanish_Civil_Guard.sv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1500174"/>
            <a:ext cx="1123420" cy="1857388"/>
          </a:xfrm>
          <a:prstGeom prst="rect">
            <a:avLst/>
          </a:prstGeom>
          <a:noFill/>
        </p:spPr>
      </p:pic>
      <p:pic>
        <p:nvPicPr>
          <p:cNvPr id="1028" name="Picture 4" descr="D:\ASPIRANTES.ES\ASPIRANTES.ES 2021\ESCUDOS GUARDIA CIVIL\1200px-Escudo_Oficial_Guardia_Civil.sv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28926" y="1571612"/>
            <a:ext cx="1251104" cy="1785950"/>
          </a:xfrm>
          <a:prstGeom prst="rect">
            <a:avLst/>
          </a:prstGeom>
          <a:noFill/>
        </p:spPr>
      </p:pic>
      <p:sp>
        <p:nvSpPr>
          <p:cNvPr id="6" name="5 Rectángulo"/>
          <p:cNvSpPr/>
          <p:nvPr/>
        </p:nvSpPr>
        <p:spPr>
          <a:xfrm>
            <a:off x="2071670" y="4286256"/>
            <a:ext cx="468987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s-ES" sz="4000" b="1" dirty="0" smtClean="0">
                <a:ln/>
                <a:solidFill>
                  <a:srgbClr val="0000FF"/>
                </a:solidFill>
              </a:rPr>
              <a:t>Muchas gracias</a:t>
            </a:r>
          </a:p>
          <a:p>
            <a:pPr algn="ctr"/>
            <a:r>
              <a:rPr lang="es-ES" sz="4000" b="1" dirty="0" smtClean="0">
                <a:ln/>
                <a:solidFill>
                  <a:srgbClr val="0000FF"/>
                </a:solidFill>
              </a:rPr>
              <a:t>p</a:t>
            </a:r>
            <a:r>
              <a:rPr lang="es-ES" sz="4000" b="1" cap="none" spc="0" dirty="0" smtClean="0">
                <a:ln/>
                <a:solidFill>
                  <a:srgbClr val="0000FF"/>
                </a:solidFill>
                <a:effectLst/>
              </a:rPr>
              <a:t>or vuestra  atención</a:t>
            </a:r>
            <a:endParaRPr lang="es-ES" sz="4000" b="1" cap="none" spc="0" dirty="0">
              <a:ln/>
              <a:solidFill>
                <a:srgbClr val="0000FF"/>
              </a:solidFill>
              <a:effectLst/>
            </a:endParaRPr>
          </a:p>
        </p:txBody>
      </p:sp>
      <p:pic>
        <p:nvPicPr>
          <p:cNvPr id="5" name="Picture 2" descr="La Guardia Civil, más necesaria que nunca - ASAJA Castilla y Leó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10293431" cy="68580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0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2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0"/>
                            </p:stCondLst>
                            <p:childTnLst>
                              <p:par>
                                <p:cTn id="19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0"/>
                            </p:stCondLst>
                            <p:childTnLst>
                              <p:par>
                                <p:cTn id="24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Operación Núcula, Operaciones de la Guardia Civil, UCO - YouTub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928858" y="0"/>
            <a:ext cx="12192000" cy="6858001"/>
          </a:xfrm>
          <a:prstGeom prst="rect">
            <a:avLst/>
          </a:prstGeom>
          <a:noFill/>
        </p:spPr>
      </p:pic>
      <p:pic>
        <p:nvPicPr>
          <p:cNvPr id="1028" name="Picture 4" descr="D:\ASPIRANTES.ES\ASPIRANTES.ES 2021\ESCUDOS GUARDIA CIVIL\1200px-Escudo_Oficial_Guardia_Civil.sv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72396" y="357166"/>
            <a:ext cx="849249" cy="1212302"/>
          </a:xfrm>
          <a:prstGeom prst="rect">
            <a:avLst/>
          </a:prstGeom>
          <a:noFill/>
        </p:spPr>
      </p:pic>
      <p:sp>
        <p:nvSpPr>
          <p:cNvPr id="6" name="5 Rectángulo"/>
          <p:cNvSpPr/>
          <p:nvPr/>
        </p:nvSpPr>
        <p:spPr>
          <a:xfrm>
            <a:off x="500034" y="714356"/>
            <a:ext cx="654493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s-ES" sz="4400" b="1" dirty="0" smtClean="0">
                <a:ln/>
                <a:solidFill>
                  <a:srgbClr val="0000FF"/>
                </a:solidFill>
              </a:rPr>
              <a:t>¿Que hace la Guardia Civil?</a:t>
            </a:r>
            <a:endParaRPr lang="es-ES" sz="4400" b="1" cap="none" spc="0" dirty="0">
              <a:ln/>
              <a:solidFill>
                <a:srgbClr val="0000FF"/>
              </a:solidFill>
              <a:effectLst/>
            </a:endParaRPr>
          </a:p>
        </p:txBody>
      </p:sp>
      <p:graphicFrame>
        <p:nvGraphicFramePr>
          <p:cNvPr id="5" name="4 Diagrama"/>
          <p:cNvGraphicFramePr/>
          <p:nvPr/>
        </p:nvGraphicFramePr>
        <p:xfrm>
          <a:off x="714348" y="1928802"/>
          <a:ext cx="7500990" cy="3571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custDataLst>
      <p:tags r:id="rId1"/>
    </p:custData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UN RECORRIDO POR LA HISTORIA DE LA GUARDIA CIVIL DE TRAFICO - Benemérita al  dí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61369" y="0"/>
            <a:ext cx="9205369" cy="6858000"/>
          </a:xfrm>
          <a:prstGeom prst="rect">
            <a:avLst/>
          </a:prstGeom>
          <a:noFill/>
        </p:spPr>
      </p:pic>
      <p:sp>
        <p:nvSpPr>
          <p:cNvPr id="6" name="5 Rectángulo"/>
          <p:cNvSpPr/>
          <p:nvPr/>
        </p:nvSpPr>
        <p:spPr>
          <a:xfrm>
            <a:off x="285720" y="2643182"/>
            <a:ext cx="8643966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s-ES" sz="6000" b="1" dirty="0" smtClean="0">
                <a:ln/>
                <a:solidFill>
                  <a:schemeClr val="bg1"/>
                </a:solidFill>
              </a:rPr>
              <a:t>UNA IMAGEN VALE</a:t>
            </a:r>
          </a:p>
          <a:p>
            <a:pPr algn="ctr"/>
            <a:r>
              <a:rPr lang="es-ES" sz="6000" b="1" dirty="0" smtClean="0">
                <a:ln/>
                <a:solidFill>
                  <a:schemeClr val="bg1"/>
                </a:solidFill>
              </a:rPr>
              <a:t>MAS QUE MIL PALABRAS</a:t>
            </a:r>
            <a:endParaRPr lang="es-ES" sz="6000" b="1" cap="none" spc="0" dirty="0">
              <a:ln/>
              <a:solidFill>
                <a:schemeClr val="bg1"/>
              </a:solidFill>
              <a:effectLst/>
            </a:endParaRPr>
          </a:p>
        </p:txBody>
      </p:sp>
      <p:pic>
        <p:nvPicPr>
          <p:cNvPr id="1028" name="Picture 4" descr="D:\ASPIRANTES.ES\ASPIRANTES.ES 2021\ESCUDOS GUARDIA CIVIL\1200px-Escudo_Oficial_Guardia_Civil.sv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72396" y="357166"/>
            <a:ext cx="849249" cy="1212302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amaneceresbeneméritos hashtag on Twitt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4" descr="D:\ASPIRANTES.ES\ASPIRANTES.ES 2021\ESCUDOS GUARDIA CIVIL\1200px-Escudo_Oficial_Guardia_Civil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72396" y="357166"/>
            <a:ext cx="849249" cy="121230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 descr="La Guardia Civil crea la Usecic, una nueva unidad de élite | Noticias El  Día de Valladolid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D:\ASPIRANTES.ES\ASPIRANTES.ES 2021\ESCUDOS GUARDIA CIVIL\1200px-Escudo_Oficial_Guardia_Civil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72396" y="357166"/>
            <a:ext cx="849249" cy="121230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Las nevadas obligan a auxiliar a decenas de coches atrapados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14412" y="0"/>
            <a:ext cx="98584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D:\ASPIRANTES.ES\ASPIRANTES.ES 2021\ESCUDOS GUARDIA CIVIL\1200px-Escudo_Oficial_Guardia_Civil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72396" y="357166"/>
            <a:ext cx="849249" cy="121230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3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3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3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3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3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3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3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3.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3.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3.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3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3.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3.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3.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3.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3.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3.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3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3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3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3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3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3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3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3.4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994</TotalTime>
  <Words>381</Words>
  <Application>Microsoft Office PowerPoint</Application>
  <PresentationFormat>Presentación en pantalla (4:3)</PresentationFormat>
  <Paragraphs>152</Paragraphs>
  <Slides>45</Slides>
  <Notes>25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45</vt:i4>
      </vt:variant>
    </vt:vector>
  </HeadingPairs>
  <TitlesOfParts>
    <vt:vector size="46" baseType="lpstr">
      <vt:lpstr>Tema de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cristina garcia</dc:creator>
  <cp:lastModifiedBy>Jefatura de Estudios</cp:lastModifiedBy>
  <cp:revision>91</cp:revision>
  <dcterms:created xsi:type="dcterms:W3CDTF">2019-08-18T16:26:05Z</dcterms:created>
  <dcterms:modified xsi:type="dcterms:W3CDTF">2022-02-15T08:05:27Z</dcterms:modified>
</cp:coreProperties>
</file>